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Lst>
  <p:notesMasterIdLst>
    <p:notesMasterId r:id="rId7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8" r:id="rId26"/>
    <p:sldId id="279" r:id="rId27"/>
    <p:sldId id="280" r:id="rId28"/>
    <p:sldId id="337" r:id="rId29"/>
    <p:sldId id="282" r:id="rId30"/>
    <p:sldId id="283" r:id="rId31"/>
    <p:sldId id="334" r:id="rId32"/>
    <p:sldId id="335" r:id="rId33"/>
    <p:sldId id="336" r:id="rId34"/>
    <p:sldId id="286" r:id="rId35"/>
    <p:sldId id="287" r:id="rId36"/>
    <p:sldId id="288" r:id="rId37"/>
    <p:sldId id="289" r:id="rId38"/>
    <p:sldId id="290" r:id="rId39"/>
    <p:sldId id="291" r:id="rId40"/>
    <p:sldId id="292" r:id="rId41"/>
    <p:sldId id="293" r:id="rId42"/>
    <p:sldId id="294" r:id="rId43"/>
    <p:sldId id="295" r:id="rId44"/>
    <p:sldId id="296" r:id="rId45"/>
    <p:sldId id="301" r:id="rId46"/>
    <p:sldId id="302" r:id="rId47"/>
    <p:sldId id="303" r:id="rId48"/>
    <p:sldId id="305" r:id="rId49"/>
    <p:sldId id="306" r:id="rId50"/>
    <p:sldId id="307" r:id="rId51"/>
    <p:sldId id="308" r:id="rId52"/>
    <p:sldId id="309" r:id="rId53"/>
    <p:sldId id="310" r:id="rId54"/>
    <p:sldId id="311" r:id="rId55"/>
    <p:sldId id="313"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1" r:id="rId70"/>
    <p:sldId id="339" r:id="rId71"/>
    <p:sldId id="340" r:id="rId72"/>
    <p:sldId id="341" r:id="rId73"/>
    <p:sldId id="342" r:id="rId74"/>
    <p:sldId id="343" r:id="rId75"/>
    <p:sldId id="338" r:id="rId7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8" charset="0"/>
      <a:defRPr kern="1200">
        <a:solidFill>
          <a:schemeClr val="bg1"/>
        </a:solidFill>
        <a:latin typeface="Constantia" pitchFamily="18" charset="0"/>
        <a:ea typeface="Lucida Sans Unicode" pitchFamily="34" charset="0"/>
        <a:cs typeface="Lucida Sans Unicode" pitchFamily="34" charset="0"/>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bg1"/>
        </a:solidFill>
        <a:latin typeface="Constantia" pitchFamily="18" charset="0"/>
        <a:ea typeface="Lucida Sans Unicode" pitchFamily="34" charset="0"/>
        <a:cs typeface="Lucida Sans Unicode" pitchFamily="34" charset="0"/>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Constantia" pitchFamily="18" charset="0"/>
        <a:ea typeface="Lucida Sans Unicode" pitchFamily="34" charset="0"/>
        <a:cs typeface="Lucida Sans Unicode" pitchFamily="34" charset="0"/>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Constantia" pitchFamily="18" charset="0"/>
        <a:ea typeface="Lucida Sans Unicode" pitchFamily="34" charset="0"/>
        <a:cs typeface="Lucida Sans Unicode" pitchFamily="34" charset="0"/>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Constantia" pitchFamily="18" charset="0"/>
        <a:ea typeface="Lucida Sans Unicode" pitchFamily="34" charset="0"/>
        <a:cs typeface="Lucida Sans Unicode" pitchFamily="34" charset="0"/>
      </a:defRPr>
    </a:lvl5pPr>
    <a:lvl6pPr marL="2286000" algn="l" defTabSz="914400" rtl="0" eaLnBrk="1" latinLnBrk="0" hangingPunct="1">
      <a:defRPr kern="1200">
        <a:solidFill>
          <a:schemeClr val="bg1"/>
        </a:solidFill>
        <a:latin typeface="Constantia" pitchFamily="18" charset="0"/>
        <a:ea typeface="Lucida Sans Unicode" pitchFamily="34" charset="0"/>
        <a:cs typeface="Lucida Sans Unicode" pitchFamily="34" charset="0"/>
      </a:defRPr>
    </a:lvl6pPr>
    <a:lvl7pPr marL="2743200" algn="l" defTabSz="914400" rtl="0" eaLnBrk="1" latinLnBrk="0" hangingPunct="1">
      <a:defRPr kern="1200">
        <a:solidFill>
          <a:schemeClr val="bg1"/>
        </a:solidFill>
        <a:latin typeface="Constantia" pitchFamily="18" charset="0"/>
        <a:ea typeface="Lucida Sans Unicode" pitchFamily="34" charset="0"/>
        <a:cs typeface="Lucida Sans Unicode" pitchFamily="34" charset="0"/>
      </a:defRPr>
    </a:lvl7pPr>
    <a:lvl8pPr marL="3200400" algn="l" defTabSz="914400" rtl="0" eaLnBrk="1" latinLnBrk="0" hangingPunct="1">
      <a:defRPr kern="1200">
        <a:solidFill>
          <a:schemeClr val="bg1"/>
        </a:solidFill>
        <a:latin typeface="Constantia" pitchFamily="18" charset="0"/>
        <a:ea typeface="Lucida Sans Unicode" pitchFamily="34" charset="0"/>
        <a:cs typeface="Lucida Sans Unicode" pitchFamily="34" charset="0"/>
      </a:defRPr>
    </a:lvl8pPr>
    <a:lvl9pPr marL="3657600" algn="l" defTabSz="914400" rtl="0" eaLnBrk="1" latinLnBrk="0" hangingPunct="1">
      <a:defRPr kern="1200">
        <a:solidFill>
          <a:schemeClr val="bg1"/>
        </a:solidFill>
        <a:latin typeface="Constantia" pitchFamily="18" charset="0"/>
        <a:ea typeface="Lucida Sans Unicode" pitchFamily="34" charset="0"/>
        <a:cs typeface="Lucida Sans Unicode"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17" autoAdjust="0"/>
  </p:normalViewPr>
  <p:slideViewPr>
    <p:cSldViewPr>
      <p:cViewPr varScale="1">
        <p:scale>
          <a:sx n="110" d="100"/>
          <a:sy n="110" d="100"/>
        </p:scale>
        <p:origin x="1644" y="108"/>
      </p:cViewPr>
      <p:guideLst>
        <p:guide orient="horz" pos="2160"/>
        <p:guide pos="2880"/>
      </p:guideLst>
    </p:cSldViewPr>
  </p:slideViewPr>
  <p:outlineViewPr>
    <p:cViewPr varScale="1">
      <p:scale>
        <a:sx n="170" d="200"/>
        <a:sy n="170" d="200"/>
      </p:scale>
      <p:origin x="0" y="16488"/>
    </p:cViewPr>
  </p:outlineViewPr>
  <p:notesTextViewPr>
    <p:cViewPr>
      <p:scale>
        <a:sx n="100" d="100"/>
        <a:sy n="100" d="100"/>
      </p:scale>
      <p:origin x="0" y="0"/>
    </p:cViewPr>
  </p:notesTextViewPr>
  <p:sorterViewPr>
    <p:cViewPr>
      <p:scale>
        <a:sx n="66" d="100"/>
        <a:sy n="66" d="100"/>
      </p:scale>
      <p:origin x="0" y="2370"/>
    </p:cViewPr>
  </p:sorterViewPr>
  <p:notesViewPr>
    <p:cSldViewPr>
      <p:cViewPr varScale="1">
        <p:scale>
          <a:sx n="88" d="100"/>
          <a:sy n="88" d="100"/>
        </p:scale>
        <p:origin x="38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w="9360">
            <a:noFill/>
            <a:miter lim="800000"/>
            <a:headEnd/>
            <a:tailEnd/>
          </a:ln>
          <a:effectLst/>
        </p:spPr>
        <p:txBody>
          <a:bodyPr wrap="none" anchor="ctr"/>
          <a:lstStyle/>
          <a:p>
            <a:pPr>
              <a:defRPr/>
            </a:pPr>
            <a:endParaRPr lang="cs-CZ"/>
          </a:p>
        </p:txBody>
      </p:sp>
      <p:sp>
        <p:nvSpPr>
          <p:cNvPr id="5122" name="AutoShape 2"/>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cs-CZ"/>
          </a:p>
        </p:txBody>
      </p:sp>
      <p:sp>
        <p:nvSpPr>
          <p:cNvPr id="5123" name="Text Box 3"/>
          <p:cNvSpPr txBox="1">
            <a:spLocks noChangeArrowheads="1"/>
          </p:cNvSpPr>
          <p:nvPr/>
        </p:nvSpPr>
        <p:spPr bwMode="auto">
          <a:xfrm>
            <a:off x="0" y="0"/>
            <a:ext cx="2971800" cy="457200"/>
          </a:xfrm>
          <a:prstGeom prst="rect">
            <a:avLst/>
          </a:prstGeom>
          <a:noFill/>
          <a:ln w="9525">
            <a:noFill/>
            <a:round/>
            <a:headEnd/>
            <a:tailEnd/>
          </a:ln>
          <a:effectLst/>
        </p:spPr>
        <p:txBody>
          <a:bodyPr wrap="none" anchor="ctr"/>
          <a:lstStyle/>
          <a:p>
            <a:pPr>
              <a:defRPr/>
            </a:pPr>
            <a:endParaRPr lang="cs-CZ"/>
          </a:p>
        </p:txBody>
      </p:sp>
      <p:sp>
        <p:nvSpPr>
          <p:cNvPr id="5124" name="Rectangle 4"/>
          <p:cNvSpPr>
            <a:spLocks noGrp="1" noChangeArrowheads="1"/>
          </p:cNvSpPr>
          <p:nvPr>
            <p:ph type="dt"/>
          </p:nvPr>
        </p:nvSpPr>
        <p:spPr bwMode="auto">
          <a:xfrm>
            <a:off x="3884613"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Calibri" pitchFamily="34" charset="0"/>
              </a:defRPr>
            </a:lvl1pPr>
          </a:lstStyle>
          <a:p>
            <a:pPr>
              <a:defRPr/>
            </a:pPr>
            <a:endParaRPr lang="cs-CZ"/>
          </a:p>
        </p:txBody>
      </p:sp>
      <p:sp>
        <p:nvSpPr>
          <p:cNvPr id="89094" name="Rectangle 5"/>
          <p:cNvSpPr>
            <a:spLocks noGrp="1" noRot="1" noChangeAspect="1" noChangeArrowheads="1"/>
          </p:cNvSpPr>
          <p:nvPr>
            <p:ph type="sldImg"/>
          </p:nvPr>
        </p:nvSpPr>
        <p:spPr bwMode="auto">
          <a:xfrm>
            <a:off x="1143000" y="685800"/>
            <a:ext cx="4568825" cy="3425825"/>
          </a:xfrm>
          <a:prstGeom prst="rect">
            <a:avLst/>
          </a:prstGeom>
          <a:noFill/>
          <a:ln w="12600">
            <a:solidFill>
              <a:srgbClr val="000000"/>
            </a:solidFill>
            <a:miter lim="800000"/>
            <a:headEnd/>
            <a:tailEnd/>
          </a:ln>
        </p:spPr>
      </p:sp>
      <p:sp>
        <p:nvSpPr>
          <p:cNvPr id="5126" name="Rectangle 6"/>
          <p:cNvSpPr>
            <a:spLocks noGrp="1" noChangeArrowheads="1"/>
          </p:cNvSpPr>
          <p:nvPr>
            <p:ph type="body"/>
          </p:nvPr>
        </p:nvSpPr>
        <p:spPr bwMode="auto">
          <a:xfrm>
            <a:off x="685800" y="4343400"/>
            <a:ext cx="5483225" cy="41116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cs-CZ" noProof="0" smtClean="0"/>
          </a:p>
        </p:txBody>
      </p:sp>
      <p:sp>
        <p:nvSpPr>
          <p:cNvPr id="5127" name="Text Box 7"/>
          <p:cNvSpPr txBox="1">
            <a:spLocks noChangeArrowheads="1"/>
          </p:cNvSpPr>
          <p:nvPr/>
        </p:nvSpPr>
        <p:spPr bwMode="auto">
          <a:xfrm>
            <a:off x="0" y="8685213"/>
            <a:ext cx="2971800" cy="457200"/>
          </a:xfrm>
          <a:prstGeom prst="rect">
            <a:avLst/>
          </a:prstGeom>
          <a:noFill/>
          <a:ln w="9525">
            <a:noFill/>
            <a:round/>
            <a:headEnd/>
            <a:tailEnd/>
          </a:ln>
          <a:effectLst/>
        </p:spPr>
        <p:txBody>
          <a:bodyPr wrap="none" anchor="ctr"/>
          <a:lstStyle/>
          <a:p>
            <a:pPr>
              <a:defRPr/>
            </a:pPr>
            <a:endParaRPr lang="cs-CZ"/>
          </a:p>
        </p:txBody>
      </p:sp>
      <p:sp>
        <p:nvSpPr>
          <p:cNvPr id="5128" name="Rectangle 8"/>
          <p:cNvSpPr>
            <a:spLocks noGrp="1" noChangeArrowheads="1"/>
          </p:cNvSpPr>
          <p:nvPr>
            <p:ph type="sldNum"/>
          </p:nvPr>
        </p:nvSpPr>
        <p:spPr bwMode="auto">
          <a:xfrm>
            <a:off x="3884613" y="8685213"/>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Calibri" pitchFamily="34" charset="0"/>
              </a:defRPr>
            </a:lvl1pPr>
          </a:lstStyle>
          <a:p>
            <a:pPr>
              <a:defRPr/>
            </a:pPr>
            <a:fld id="{A58031E6-BDA2-45DC-9A25-D03B7E488BEB}" type="slidenum">
              <a:rPr lang="cs-CZ"/>
              <a:pPr>
                <a:defRPr/>
              </a:pPr>
              <a:t>‹#›</a:t>
            </a:fld>
            <a:endParaRPr lang="cs-CZ"/>
          </a:p>
        </p:txBody>
      </p:sp>
    </p:spTree>
    <p:extLst>
      <p:ext uri="{BB962C8B-B14F-4D97-AF65-F5344CB8AC3E}">
        <p14:creationId xmlns:p14="http://schemas.microsoft.com/office/powerpoint/2010/main" val="2173558598"/>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8"/>
          <p:cNvSpPr>
            <a:spLocks noGrp="1" noChangeArrowheads="1"/>
          </p:cNvSpPr>
          <p:nvPr>
            <p:ph type="sldNum" sz="quarter"/>
          </p:nvPr>
        </p:nvSpPr>
        <p:spPr>
          <a:noFill/>
        </p:spPr>
        <p:txBody>
          <a:bodyPr/>
          <a:lstStyle/>
          <a:p>
            <a:fld id="{DB07190A-2304-4509-9604-43434C06D6DA}" type="slidenum">
              <a:rPr lang="cs-CZ" smtClean="0"/>
              <a:pPr/>
              <a:t>1</a:t>
            </a:fld>
            <a:endParaRPr lang="cs-CZ" smtClean="0"/>
          </a:p>
        </p:txBody>
      </p:sp>
      <p:sp>
        <p:nvSpPr>
          <p:cNvPr id="901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011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418612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8"/>
          <p:cNvSpPr>
            <a:spLocks noGrp="1" noChangeArrowheads="1"/>
          </p:cNvSpPr>
          <p:nvPr>
            <p:ph type="sldNum" sz="quarter"/>
          </p:nvPr>
        </p:nvSpPr>
        <p:spPr>
          <a:noFill/>
        </p:spPr>
        <p:txBody>
          <a:bodyPr/>
          <a:lstStyle/>
          <a:p>
            <a:fld id="{B3871994-2531-4B22-8182-942844103B2C}" type="slidenum">
              <a:rPr lang="cs-CZ" smtClean="0"/>
              <a:pPr/>
              <a:t>10</a:t>
            </a:fld>
            <a:endParaRPr lang="cs-CZ" smtClean="0"/>
          </a:p>
        </p:txBody>
      </p:sp>
      <p:sp>
        <p:nvSpPr>
          <p:cNvPr id="993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933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59171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8"/>
          <p:cNvSpPr>
            <a:spLocks noGrp="1" noChangeArrowheads="1"/>
          </p:cNvSpPr>
          <p:nvPr>
            <p:ph type="sldNum" sz="quarter"/>
          </p:nvPr>
        </p:nvSpPr>
        <p:spPr>
          <a:noFill/>
        </p:spPr>
        <p:txBody>
          <a:bodyPr/>
          <a:lstStyle/>
          <a:p>
            <a:fld id="{D684BDB3-9840-4227-861B-0E48B77F13D3}" type="slidenum">
              <a:rPr lang="cs-CZ" smtClean="0"/>
              <a:pPr/>
              <a:t>11</a:t>
            </a:fld>
            <a:endParaRPr lang="cs-CZ" smtClean="0"/>
          </a:p>
        </p:txBody>
      </p:sp>
      <p:sp>
        <p:nvSpPr>
          <p:cNvPr id="1003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035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4008062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p:cNvSpPr>
            <a:spLocks noGrp="1" noChangeArrowheads="1"/>
          </p:cNvSpPr>
          <p:nvPr>
            <p:ph type="sldNum" sz="quarter"/>
          </p:nvPr>
        </p:nvSpPr>
        <p:spPr>
          <a:noFill/>
        </p:spPr>
        <p:txBody>
          <a:bodyPr/>
          <a:lstStyle/>
          <a:p>
            <a:fld id="{13DF1F94-0F31-4936-9DF8-C3AC065BC1F4}" type="slidenum">
              <a:rPr lang="cs-CZ" smtClean="0"/>
              <a:pPr/>
              <a:t>12</a:t>
            </a:fld>
            <a:endParaRPr lang="cs-CZ" smtClean="0"/>
          </a:p>
        </p:txBody>
      </p:sp>
      <p:sp>
        <p:nvSpPr>
          <p:cNvPr id="1013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138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923122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8"/>
          <p:cNvSpPr>
            <a:spLocks noGrp="1" noChangeArrowheads="1"/>
          </p:cNvSpPr>
          <p:nvPr>
            <p:ph type="sldNum" sz="quarter"/>
          </p:nvPr>
        </p:nvSpPr>
        <p:spPr>
          <a:noFill/>
        </p:spPr>
        <p:txBody>
          <a:bodyPr/>
          <a:lstStyle/>
          <a:p>
            <a:fld id="{8C4B4245-A067-43A3-964E-6EB56F3537DE}" type="slidenum">
              <a:rPr lang="cs-CZ" smtClean="0"/>
              <a:pPr/>
              <a:t>13</a:t>
            </a:fld>
            <a:endParaRPr lang="cs-CZ" smtClean="0"/>
          </a:p>
        </p:txBody>
      </p:sp>
      <p:sp>
        <p:nvSpPr>
          <p:cNvPr id="1024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141849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8"/>
          <p:cNvSpPr>
            <a:spLocks noGrp="1" noChangeArrowheads="1"/>
          </p:cNvSpPr>
          <p:nvPr>
            <p:ph type="sldNum" sz="quarter"/>
          </p:nvPr>
        </p:nvSpPr>
        <p:spPr>
          <a:noFill/>
        </p:spPr>
        <p:txBody>
          <a:bodyPr/>
          <a:lstStyle/>
          <a:p>
            <a:fld id="{CE226312-3F68-4EAF-BCFA-302F96D105E7}" type="slidenum">
              <a:rPr lang="cs-CZ" smtClean="0"/>
              <a:pPr/>
              <a:t>14</a:t>
            </a:fld>
            <a:endParaRPr lang="cs-CZ" smtClean="0"/>
          </a:p>
        </p:txBody>
      </p:sp>
      <p:sp>
        <p:nvSpPr>
          <p:cNvPr id="1034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342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382665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8"/>
          <p:cNvSpPr>
            <a:spLocks noGrp="1" noChangeArrowheads="1"/>
          </p:cNvSpPr>
          <p:nvPr>
            <p:ph type="sldNum" sz="quarter"/>
          </p:nvPr>
        </p:nvSpPr>
        <p:spPr>
          <a:noFill/>
        </p:spPr>
        <p:txBody>
          <a:bodyPr/>
          <a:lstStyle/>
          <a:p>
            <a:fld id="{11A01AEC-1AEA-4E40-AEF4-A732EC0D0A16}" type="slidenum">
              <a:rPr lang="cs-CZ" smtClean="0"/>
              <a:pPr/>
              <a:t>15</a:t>
            </a:fld>
            <a:endParaRPr lang="cs-CZ" smtClean="0"/>
          </a:p>
        </p:txBody>
      </p:sp>
      <p:sp>
        <p:nvSpPr>
          <p:cNvPr id="1044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445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323778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8"/>
          <p:cNvSpPr>
            <a:spLocks noGrp="1" noChangeArrowheads="1"/>
          </p:cNvSpPr>
          <p:nvPr>
            <p:ph type="sldNum" sz="quarter"/>
          </p:nvPr>
        </p:nvSpPr>
        <p:spPr>
          <a:noFill/>
        </p:spPr>
        <p:txBody>
          <a:bodyPr/>
          <a:lstStyle/>
          <a:p>
            <a:fld id="{C5BDC461-B56E-4174-A87C-80DFCF841318}" type="slidenum">
              <a:rPr lang="cs-CZ" smtClean="0"/>
              <a:pPr/>
              <a:t>16</a:t>
            </a:fld>
            <a:endParaRPr lang="cs-CZ" smtClean="0"/>
          </a:p>
        </p:txBody>
      </p:sp>
      <p:sp>
        <p:nvSpPr>
          <p:cNvPr id="105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547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671088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8"/>
          <p:cNvSpPr>
            <a:spLocks noGrp="1" noChangeArrowheads="1"/>
          </p:cNvSpPr>
          <p:nvPr>
            <p:ph type="sldNum" sz="quarter"/>
          </p:nvPr>
        </p:nvSpPr>
        <p:spPr>
          <a:noFill/>
        </p:spPr>
        <p:txBody>
          <a:bodyPr/>
          <a:lstStyle/>
          <a:p>
            <a:fld id="{F618BDE6-3351-4BC3-98AE-9D29BF19F1B5}" type="slidenum">
              <a:rPr lang="cs-CZ" smtClean="0"/>
              <a:pPr/>
              <a:t>17</a:t>
            </a:fld>
            <a:endParaRPr lang="cs-CZ" smtClean="0"/>
          </a:p>
        </p:txBody>
      </p:sp>
      <p:sp>
        <p:nvSpPr>
          <p:cNvPr id="1064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650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969915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8"/>
          <p:cNvSpPr>
            <a:spLocks noGrp="1" noChangeArrowheads="1"/>
          </p:cNvSpPr>
          <p:nvPr>
            <p:ph type="sldNum" sz="quarter"/>
          </p:nvPr>
        </p:nvSpPr>
        <p:spPr>
          <a:noFill/>
        </p:spPr>
        <p:txBody>
          <a:bodyPr/>
          <a:lstStyle/>
          <a:p>
            <a:fld id="{3DD9D7B6-BE5A-42BB-A286-E947BACF3765}" type="slidenum">
              <a:rPr lang="cs-CZ" smtClean="0"/>
              <a:pPr/>
              <a:t>18</a:t>
            </a:fld>
            <a:endParaRPr lang="cs-CZ" smtClean="0"/>
          </a:p>
        </p:txBody>
      </p:sp>
      <p:sp>
        <p:nvSpPr>
          <p:cNvPr id="107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752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572639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8"/>
          <p:cNvSpPr>
            <a:spLocks noGrp="1" noChangeArrowheads="1"/>
          </p:cNvSpPr>
          <p:nvPr>
            <p:ph type="sldNum" sz="quarter"/>
          </p:nvPr>
        </p:nvSpPr>
        <p:spPr>
          <a:noFill/>
        </p:spPr>
        <p:txBody>
          <a:bodyPr/>
          <a:lstStyle/>
          <a:p>
            <a:fld id="{28425D12-5F65-4EFB-B580-FBA678C0C425}" type="slidenum">
              <a:rPr lang="cs-CZ" smtClean="0"/>
              <a:pPr/>
              <a:t>19</a:t>
            </a:fld>
            <a:endParaRPr lang="cs-CZ" smtClean="0"/>
          </a:p>
        </p:txBody>
      </p:sp>
      <p:sp>
        <p:nvSpPr>
          <p:cNvPr id="1085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854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8875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8"/>
          <p:cNvSpPr>
            <a:spLocks noGrp="1" noChangeArrowheads="1"/>
          </p:cNvSpPr>
          <p:nvPr>
            <p:ph type="sldNum" sz="quarter"/>
          </p:nvPr>
        </p:nvSpPr>
        <p:spPr>
          <a:noFill/>
        </p:spPr>
        <p:txBody>
          <a:bodyPr/>
          <a:lstStyle/>
          <a:p>
            <a:fld id="{CF5928DC-4376-4DEF-8B3C-722699D51D2D}" type="slidenum">
              <a:rPr lang="cs-CZ" smtClean="0"/>
              <a:pPr/>
              <a:t>2</a:t>
            </a:fld>
            <a:endParaRPr lang="cs-CZ" smtClean="0"/>
          </a:p>
        </p:txBody>
      </p:sp>
      <p:sp>
        <p:nvSpPr>
          <p:cNvPr id="91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114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340940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8"/>
          <p:cNvSpPr>
            <a:spLocks noGrp="1" noChangeArrowheads="1"/>
          </p:cNvSpPr>
          <p:nvPr>
            <p:ph type="sldNum" sz="quarter"/>
          </p:nvPr>
        </p:nvSpPr>
        <p:spPr>
          <a:noFill/>
        </p:spPr>
        <p:txBody>
          <a:bodyPr/>
          <a:lstStyle/>
          <a:p>
            <a:fld id="{0088EE36-5ADC-446B-BAE7-3EA3C8A46DFE}" type="slidenum">
              <a:rPr lang="cs-CZ" smtClean="0"/>
              <a:pPr/>
              <a:t>20</a:t>
            </a:fld>
            <a:endParaRPr lang="cs-CZ" smtClean="0"/>
          </a:p>
        </p:txBody>
      </p:sp>
      <p:sp>
        <p:nvSpPr>
          <p:cNvPr id="1095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957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8203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8"/>
          <p:cNvSpPr>
            <a:spLocks noGrp="1" noChangeArrowheads="1"/>
          </p:cNvSpPr>
          <p:nvPr>
            <p:ph type="sldNum" sz="quarter"/>
          </p:nvPr>
        </p:nvSpPr>
        <p:spPr>
          <a:noFill/>
        </p:spPr>
        <p:txBody>
          <a:bodyPr/>
          <a:lstStyle/>
          <a:p>
            <a:fld id="{77FF0649-D83F-4272-8076-70CC4E07006F}" type="slidenum">
              <a:rPr lang="cs-CZ" smtClean="0"/>
              <a:pPr/>
              <a:t>21</a:t>
            </a:fld>
            <a:endParaRPr lang="cs-CZ" smtClean="0"/>
          </a:p>
        </p:txBody>
      </p:sp>
      <p:sp>
        <p:nvSpPr>
          <p:cNvPr id="1105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059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491818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8"/>
          <p:cNvSpPr>
            <a:spLocks noGrp="1" noChangeArrowheads="1"/>
          </p:cNvSpPr>
          <p:nvPr>
            <p:ph type="sldNum" sz="quarter"/>
          </p:nvPr>
        </p:nvSpPr>
        <p:spPr>
          <a:noFill/>
        </p:spPr>
        <p:txBody>
          <a:bodyPr/>
          <a:lstStyle/>
          <a:p>
            <a:fld id="{D960D9DB-A1A0-423D-9A36-9D9E89438644}" type="slidenum">
              <a:rPr lang="cs-CZ" smtClean="0"/>
              <a:pPr/>
              <a:t>22</a:t>
            </a:fld>
            <a:endParaRPr lang="cs-CZ" smtClean="0"/>
          </a:p>
        </p:txBody>
      </p:sp>
      <p:sp>
        <p:nvSpPr>
          <p:cNvPr id="1126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264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46283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8"/>
          <p:cNvSpPr>
            <a:spLocks noGrp="1" noChangeArrowheads="1"/>
          </p:cNvSpPr>
          <p:nvPr>
            <p:ph type="sldNum" sz="quarter"/>
          </p:nvPr>
        </p:nvSpPr>
        <p:spPr>
          <a:noFill/>
        </p:spPr>
        <p:txBody>
          <a:bodyPr/>
          <a:lstStyle/>
          <a:p>
            <a:fld id="{E331E1B9-DBD4-41CB-BD96-BCC8B88DA562}" type="slidenum">
              <a:rPr lang="cs-CZ" smtClean="0"/>
              <a:pPr/>
              <a:t>23</a:t>
            </a:fld>
            <a:endParaRPr lang="cs-CZ" smtClean="0"/>
          </a:p>
        </p:txBody>
      </p:sp>
      <p:sp>
        <p:nvSpPr>
          <p:cNvPr id="113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366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682600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8"/>
          <p:cNvSpPr>
            <a:spLocks noGrp="1" noChangeArrowheads="1"/>
          </p:cNvSpPr>
          <p:nvPr>
            <p:ph type="sldNum" sz="quarter"/>
          </p:nvPr>
        </p:nvSpPr>
        <p:spPr>
          <a:noFill/>
        </p:spPr>
        <p:txBody>
          <a:bodyPr/>
          <a:lstStyle/>
          <a:p>
            <a:fld id="{C5D51EDC-44BD-4809-90E0-31A72B25945E}" type="slidenum">
              <a:rPr lang="cs-CZ" smtClean="0"/>
              <a:pPr/>
              <a:t>24</a:t>
            </a:fld>
            <a:endParaRPr lang="cs-CZ" smtClean="0"/>
          </a:p>
        </p:txBody>
      </p:sp>
      <p:sp>
        <p:nvSpPr>
          <p:cNvPr id="114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469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979471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8"/>
          <p:cNvSpPr>
            <a:spLocks noGrp="1" noChangeArrowheads="1"/>
          </p:cNvSpPr>
          <p:nvPr>
            <p:ph type="sldNum" sz="quarter"/>
          </p:nvPr>
        </p:nvSpPr>
        <p:spPr>
          <a:noFill/>
        </p:spPr>
        <p:txBody>
          <a:bodyPr/>
          <a:lstStyle/>
          <a:p>
            <a:fld id="{B54419BC-BE48-4B44-BABF-A1566CFC146C}" type="slidenum">
              <a:rPr lang="cs-CZ" smtClean="0"/>
              <a:pPr/>
              <a:t>26</a:t>
            </a:fld>
            <a:endParaRPr lang="cs-CZ" smtClean="0"/>
          </a:p>
        </p:txBody>
      </p:sp>
      <p:sp>
        <p:nvSpPr>
          <p:cNvPr id="116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6740" name="Rectangle 2"/>
          <p:cNvSpPr>
            <a:spLocks noGrp="1" noChangeArrowheads="1"/>
          </p:cNvSpPr>
          <p:nvPr>
            <p:ph type="body" idx="1"/>
          </p:nvPr>
        </p:nvSpPr>
        <p:spPr>
          <a:xfrm>
            <a:off x="685800" y="4343400"/>
            <a:ext cx="5486400" cy="4114800"/>
          </a:xfrm>
          <a:noFill/>
          <a:ln/>
        </p:spPr>
        <p:txBody>
          <a:bodyPr wrap="none" anchor="ctr"/>
          <a:lstStyle/>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mtClean="0">
              <a:latin typeface="Calibri" pitchFamily="34" charset="0"/>
              <a:ea typeface="Lucida Sans Unicode" pitchFamily="34" charset="0"/>
              <a:cs typeface="Lucida Sans Unicode" pitchFamily="34" charset="0"/>
            </a:endParaRPr>
          </a:p>
        </p:txBody>
      </p:sp>
      <p:sp>
        <p:nvSpPr>
          <p:cNvPr id="116741"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35CD3D0-54BA-4A76-8BEF-241F03461F1B}" type="slidenum">
              <a:rPr lang="cs-CZ" sz="1200">
                <a:solidFill>
                  <a:srgbClr val="000000"/>
                </a:solidFill>
                <a:latin typeface="Calibri" pitchFamily="34" charset="0"/>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26</a:t>
            </a:fld>
            <a:endParaRPr lang="cs-CZ" sz="1200">
              <a:solidFill>
                <a:srgbClr val="000000"/>
              </a:solidFill>
              <a:latin typeface="Calibri" pitchFamily="34" charset="0"/>
            </a:endParaRPr>
          </a:p>
        </p:txBody>
      </p:sp>
    </p:spTree>
    <p:extLst>
      <p:ext uri="{BB962C8B-B14F-4D97-AF65-F5344CB8AC3E}">
        <p14:creationId xmlns:p14="http://schemas.microsoft.com/office/powerpoint/2010/main" val="4111040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8"/>
          <p:cNvSpPr>
            <a:spLocks noGrp="1" noChangeArrowheads="1"/>
          </p:cNvSpPr>
          <p:nvPr>
            <p:ph type="sldNum" sz="quarter"/>
          </p:nvPr>
        </p:nvSpPr>
        <p:spPr>
          <a:noFill/>
        </p:spPr>
        <p:txBody>
          <a:bodyPr/>
          <a:lstStyle/>
          <a:p>
            <a:fld id="{7BFC6F74-480E-442D-B3E9-DBB337477A3F}" type="slidenum">
              <a:rPr lang="cs-CZ" smtClean="0"/>
              <a:pPr/>
              <a:t>27</a:t>
            </a:fld>
            <a:endParaRPr lang="cs-CZ" smtClean="0"/>
          </a:p>
        </p:txBody>
      </p:sp>
      <p:sp>
        <p:nvSpPr>
          <p:cNvPr id="1177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2"/>
          <p:cNvSpPr>
            <a:spLocks noGrp="1" noChangeArrowheads="1"/>
          </p:cNvSpPr>
          <p:nvPr>
            <p:ph type="body" idx="1"/>
          </p:nvPr>
        </p:nvSpPr>
        <p:spPr>
          <a:xfrm>
            <a:off x="685800" y="4343400"/>
            <a:ext cx="5486400" cy="4114800"/>
          </a:xfrm>
          <a:noFill/>
          <a:ln/>
        </p:spPr>
        <p:txBody>
          <a:bodyPr wrap="none" anchor="ctr"/>
          <a:lstStyle/>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mtClean="0">
              <a:latin typeface="Calibri" pitchFamily="34" charset="0"/>
              <a:ea typeface="Lucida Sans Unicode" pitchFamily="34" charset="0"/>
              <a:cs typeface="Lucida Sans Unicode" pitchFamily="34" charset="0"/>
            </a:endParaRPr>
          </a:p>
        </p:txBody>
      </p:sp>
      <p:sp>
        <p:nvSpPr>
          <p:cNvPr id="11776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F5AB616-7F2B-4707-8545-9889F7C91FCA}" type="slidenum">
              <a:rPr lang="cs-CZ" sz="1200">
                <a:solidFill>
                  <a:srgbClr val="000000"/>
                </a:solidFill>
                <a:latin typeface="Calibri" pitchFamily="34" charset="0"/>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27</a:t>
            </a:fld>
            <a:endParaRPr lang="cs-CZ" sz="1200">
              <a:solidFill>
                <a:srgbClr val="000000"/>
              </a:solidFill>
              <a:latin typeface="Calibri" pitchFamily="34" charset="0"/>
            </a:endParaRPr>
          </a:p>
        </p:txBody>
      </p:sp>
    </p:spTree>
    <p:extLst>
      <p:ext uri="{BB962C8B-B14F-4D97-AF65-F5344CB8AC3E}">
        <p14:creationId xmlns:p14="http://schemas.microsoft.com/office/powerpoint/2010/main" val="2424009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8"/>
          <p:cNvSpPr>
            <a:spLocks noGrp="1" noChangeArrowheads="1"/>
          </p:cNvSpPr>
          <p:nvPr>
            <p:ph type="sldNum" sz="quarter"/>
          </p:nvPr>
        </p:nvSpPr>
        <p:spPr>
          <a:noFill/>
        </p:spPr>
        <p:txBody>
          <a:bodyPr/>
          <a:lstStyle/>
          <a:p>
            <a:fld id="{CEBB41BB-177A-4420-8870-6318E4B007B4}" type="slidenum">
              <a:rPr lang="cs-CZ" smtClean="0"/>
              <a:pPr/>
              <a:t>28</a:t>
            </a:fld>
            <a:endParaRPr lang="cs-CZ" smtClean="0"/>
          </a:p>
        </p:txBody>
      </p:sp>
      <p:sp>
        <p:nvSpPr>
          <p:cNvPr id="118787" name="Rectangle 1"/>
          <p:cNvSpPr>
            <a:spLocks noGrp="1" noRot="1" noChangeAspect="1" noChangeArrowheads="1" noTextEdit="1"/>
          </p:cNvSpPr>
          <p:nvPr>
            <p:ph type="sldImg"/>
          </p:nvPr>
        </p:nvSpPr>
        <p:spPr>
          <a:xfrm>
            <a:off x="1143000" y="685800"/>
            <a:ext cx="4570413" cy="3427413"/>
          </a:xfrm>
          <a:solidFill>
            <a:srgbClr val="FFFFFF"/>
          </a:solidFill>
          <a:ln/>
        </p:spPr>
      </p:sp>
      <p:sp>
        <p:nvSpPr>
          <p:cNvPr id="118788" name="Rectangle 2"/>
          <p:cNvSpPr>
            <a:spLocks noGrp="1" noChangeArrowheads="1"/>
          </p:cNvSpPr>
          <p:nvPr>
            <p:ph type="body" idx="1"/>
          </p:nvPr>
        </p:nvSpPr>
        <p:spPr>
          <a:xfrm>
            <a:off x="685800" y="4343400"/>
            <a:ext cx="5484813" cy="4024313"/>
          </a:xfrm>
          <a:noFill/>
          <a:ln/>
        </p:spPr>
        <p:txBody>
          <a:bodyPr wrap="none" anchor="ctr"/>
          <a:lstStyle/>
          <a:p>
            <a:endParaRPr lang="cs-CZ" smtClean="0"/>
          </a:p>
        </p:txBody>
      </p:sp>
    </p:spTree>
    <p:extLst>
      <p:ext uri="{BB962C8B-B14F-4D97-AF65-F5344CB8AC3E}">
        <p14:creationId xmlns:p14="http://schemas.microsoft.com/office/powerpoint/2010/main" val="3470876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8"/>
          <p:cNvSpPr>
            <a:spLocks noGrp="1" noChangeArrowheads="1"/>
          </p:cNvSpPr>
          <p:nvPr>
            <p:ph type="sldNum" sz="quarter"/>
          </p:nvPr>
        </p:nvSpPr>
        <p:spPr>
          <a:noFill/>
        </p:spPr>
        <p:txBody>
          <a:bodyPr/>
          <a:lstStyle/>
          <a:p>
            <a:fld id="{4E715DBB-CC59-4A9F-8108-A494FEAE902B}" type="slidenum">
              <a:rPr lang="cs-CZ" smtClean="0"/>
              <a:pPr/>
              <a:t>31</a:t>
            </a:fld>
            <a:endParaRPr lang="cs-CZ" smtClean="0"/>
          </a:p>
        </p:txBody>
      </p:sp>
      <p:sp>
        <p:nvSpPr>
          <p:cNvPr id="1218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186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265305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8"/>
          <p:cNvSpPr>
            <a:spLocks noGrp="1" noChangeArrowheads="1"/>
          </p:cNvSpPr>
          <p:nvPr>
            <p:ph type="sldNum" sz="quarter"/>
          </p:nvPr>
        </p:nvSpPr>
        <p:spPr>
          <a:noFill/>
        </p:spPr>
        <p:txBody>
          <a:bodyPr/>
          <a:lstStyle/>
          <a:p>
            <a:fld id="{1BFB4243-149C-4D32-946F-620EE9B7D804}" type="slidenum">
              <a:rPr lang="cs-CZ" smtClean="0"/>
              <a:pPr/>
              <a:t>32</a:t>
            </a:fld>
            <a:endParaRPr lang="cs-CZ" smtClean="0"/>
          </a:p>
        </p:txBody>
      </p:sp>
      <p:sp>
        <p:nvSpPr>
          <p:cNvPr id="1228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288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890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p:cNvSpPr>
            <a:spLocks noGrp="1" noChangeArrowheads="1"/>
          </p:cNvSpPr>
          <p:nvPr>
            <p:ph type="sldNum" sz="quarter"/>
          </p:nvPr>
        </p:nvSpPr>
        <p:spPr>
          <a:noFill/>
        </p:spPr>
        <p:txBody>
          <a:bodyPr/>
          <a:lstStyle/>
          <a:p>
            <a:fld id="{3BDB143B-8533-4C55-A79E-ACF8234CC638}" type="slidenum">
              <a:rPr lang="cs-CZ" smtClean="0"/>
              <a:pPr/>
              <a:t>3</a:t>
            </a:fld>
            <a:endParaRPr lang="cs-CZ" smtClean="0"/>
          </a:p>
        </p:txBody>
      </p:sp>
      <p:sp>
        <p:nvSpPr>
          <p:cNvPr id="92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216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602423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8"/>
          <p:cNvSpPr>
            <a:spLocks noGrp="1" noChangeArrowheads="1"/>
          </p:cNvSpPr>
          <p:nvPr>
            <p:ph type="sldNum" sz="quarter"/>
          </p:nvPr>
        </p:nvSpPr>
        <p:spPr>
          <a:noFill/>
        </p:spPr>
        <p:txBody>
          <a:bodyPr/>
          <a:lstStyle/>
          <a:p>
            <a:fld id="{1E046F04-3D3C-42A5-B202-E33623D0CA14}" type="slidenum">
              <a:rPr lang="cs-CZ" smtClean="0"/>
              <a:pPr/>
              <a:t>33</a:t>
            </a:fld>
            <a:endParaRPr lang="cs-CZ" smtClean="0"/>
          </a:p>
        </p:txBody>
      </p:sp>
      <p:sp>
        <p:nvSpPr>
          <p:cNvPr id="1239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390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237592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8"/>
          <p:cNvSpPr>
            <a:spLocks noGrp="1" noChangeArrowheads="1"/>
          </p:cNvSpPr>
          <p:nvPr>
            <p:ph type="sldNum" sz="quarter"/>
          </p:nvPr>
        </p:nvSpPr>
        <p:spPr>
          <a:noFill/>
        </p:spPr>
        <p:txBody>
          <a:bodyPr/>
          <a:lstStyle/>
          <a:p>
            <a:fld id="{56D5FB06-0FAC-4503-9489-BE11827A055A}" type="slidenum">
              <a:rPr lang="cs-CZ" smtClean="0"/>
              <a:pPr/>
              <a:t>34</a:t>
            </a:fld>
            <a:endParaRPr lang="cs-CZ" smtClean="0"/>
          </a:p>
        </p:txBody>
      </p:sp>
      <p:sp>
        <p:nvSpPr>
          <p:cNvPr id="1249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493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456736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8"/>
          <p:cNvSpPr>
            <a:spLocks noGrp="1" noChangeArrowheads="1"/>
          </p:cNvSpPr>
          <p:nvPr>
            <p:ph type="sldNum" sz="quarter"/>
          </p:nvPr>
        </p:nvSpPr>
        <p:spPr>
          <a:noFill/>
        </p:spPr>
        <p:txBody>
          <a:bodyPr/>
          <a:lstStyle/>
          <a:p>
            <a:fld id="{6285B65F-82A3-4706-864F-E57CD8F72889}" type="slidenum">
              <a:rPr lang="cs-CZ" smtClean="0"/>
              <a:pPr/>
              <a:t>35</a:t>
            </a:fld>
            <a:endParaRPr lang="cs-CZ" smtClean="0"/>
          </a:p>
        </p:txBody>
      </p:sp>
      <p:sp>
        <p:nvSpPr>
          <p:cNvPr id="1259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595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544148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8"/>
          <p:cNvSpPr>
            <a:spLocks noGrp="1" noChangeArrowheads="1"/>
          </p:cNvSpPr>
          <p:nvPr>
            <p:ph type="sldNum" sz="quarter"/>
          </p:nvPr>
        </p:nvSpPr>
        <p:spPr>
          <a:noFill/>
        </p:spPr>
        <p:txBody>
          <a:bodyPr/>
          <a:lstStyle/>
          <a:p>
            <a:fld id="{181316AC-D217-40B0-AAC0-112A91CC6F03}" type="slidenum">
              <a:rPr lang="cs-CZ" smtClean="0"/>
              <a:pPr/>
              <a:t>36</a:t>
            </a:fld>
            <a:endParaRPr lang="cs-CZ" smtClean="0"/>
          </a:p>
        </p:txBody>
      </p:sp>
      <p:sp>
        <p:nvSpPr>
          <p:cNvPr id="1269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698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44502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8"/>
          <p:cNvSpPr>
            <a:spLocks noGrp="1" noChangeArrowheads="1"/>
          </p:cNvSpPr>
          <p:nvPr>
            <p:ph type="sldNum" sz="quarter"/>
          </p:nvPr>
        </p:nvSpPr>
        <p:spPr>
          <a:noFill/>
        </p:spPr>
        <p:txBody>
          <a:bodyPr/>
          <a:lstStyle/>
          <a:p>
            <a:fld id="{E9649D25-B731-470A-8839-E4632B0C25F2}" type="slidenum">
              <a:rPr lang="cs-CZ" smtClean="0"/>
              <a:pPr/>
              <a:t>37</a:t>
            </a:fld>
            <a:endParaRPr lang="cs-CZ" smtClean="0"/>
          </a:p>
        </p:txBody>
      </p:sp>
      <p:sp>
        <p:nvSpPr>
          <p:cNvPr id="1280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800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593429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8"/>
          <p:cNvSpPr>
            <a:spLocks noGrp="1" noChangeArrowheads="1"/>
          </p:cNvSpPr>
          <p:nvPr>
            <p:ph type="sldNum" sz="quarter"/>
          </p:nvPr>
        </p:nvSpPr>
        <p:spPr>
          <a:noFill/>
        </p:spPr>
        <p:txBody>
          <a:bodyPr/>
          <a:lstStyle/>
          <a:p>
            <a:fld id="{54968385-146D-4301-B4ED-E684F04C47D2}" type="slidenum">
              <a:rPr lang="cs-CZ" smtClean="0"/>
              <a:pPr/>
              <a:t>38</a:t>
            </a:fld>
            <a:endParaRPr lang="cs-CZ" smtClean="0"/>
          </a:p>
        </p:txBody>
      </p:sp>
      <p:sp>
        <p:nvSpPr>
          <p:cNvPr id="1290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902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262883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8"/>
          <p:cNvSpPr>
            <a:spLocks noGrp="1" noChangeArrowheads="1"/>
          </p:cNvSpPr>
          <p:nvPr>
            <p:ph type="sldNum" sz="quarter"/>
          </p:nvPr>
        </p:nvSpPr>
        <p:spPr>
          <a:noFill/>
        </p:spPr>
        <p:txBody>
          <a:bodyPr/>
          <a:lstStyle/>
          <a:p>
            <a:fld id="{6999916F-C2C2-4DF3-820A-7FE354255956}" type="slidenum">
              <a:rPr lang="cs-CZ" smtClean="0"/>
              <a:pPr/>
              <a:t>39</a:t>
            </a:fld>
            <a:endParaRPr lang="cs-CZ" smtClean="0"/>
          </a:p>
        </p:txBody>
      </p:sp>
      <p:sp>
        <p:nvSpPr>
          <p:cNvPr id="1300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005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658643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8"/>
          <p:cNvSpPr>
            <a:spLocks noGrp="1" noChangeArrowheads="1"/>
          </p:cNvSpPr>
          <p:nvPr>
            <p:ph type="sldNum" sz="quarter"/>
          </p:nvPr>
        </p:nvSpPr>
        <p:spPr>
          <a:noFill/>
        </p:spPr>
        <p:txBody>
          <a:bodyPr/>
          <a:lstStyle/>
          <a:p>
            <a:fld id="{65EE85A0-3045-49F4-8E05-0CCBF169ADD6}" type="slidenum">
              <a:rPr lang="cs-CZ" smtClean="0"/>
              <a:pPr/>
              <a:t>40</a:t>
            </a:fld>
            <a:endParaRPr lang="cs-CZ" smtClean="0"/>
          </a:p>
        </p:txBody>
      </p:sp>
      <p:sp>
        <p:nvSpPr>
          <p:cNvPr id="1310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107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429987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8"/>
          <p:cNvSpPr>
            <a:spLocks noGrp="1" noChangeArrowheads="1"/>
          </p:cNvSpPr>
          <p:nvPr>
            <p:ph type="sldNum" sz="quarter"/>
          </p:nvPr>
        </p:nvSpPr>
        <p:spPr>
          <a:noFill/>
        </p:spPr>
        <p:txBody>
          <a:bodyPr/>
          <a:lstStyle/>
          <a:p>
            <a:fld id="{27B7B5C1-F216-4AC9-870F-2246D09D61EC}" type="slidenum">
              <a:rPr lang="cs-CZ" smtClean="0"/>
              <a:pPr/>
              <a:t>41</a:t>
            </a:fld>
            <a:endParaRPr lang="cs-CZ" smtClean="0"/>
          </a:p>
        </p:txBody>
      </p:sp>
      <p:sp>
        <p:nvSpPr>
          <p:cNvPr id="1320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210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6011694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8"/>
          <p:cNvSpPr>
            <a:spLocks noGrp="1" noChangeArrowheads="1"/>
          </p:cNvSpPr>
          <p:nvPr>
            <p:ph type="sldNum" sz="quarter"/>
          </p:nvPr>
        </p:nvSpPr>
        <p:spPr>
          <a:noFill/>
        </p:spPr>
        <p:txBody>
          <a:bodyPr/>
          <a:lstStyle/>
          <a:p>
            <a:fld id="{10A6D370-4272-4542-823E-4778331E06DC}" type="slidenum">
              <a:rPr lang="cs-CZ" smtClean="0"/>
              <a:pPr/>
              <a:t>42</a:t>
            </a:fld>
            <a:endParaRPr lang="cs-CZ" smtClean="0"/>
          </a:p>
        </p:txBody>
      </p:sp>
      <p:sp>
        <p:nvSpPr>
          <p:cNvPr id="1372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722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37375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8"/>
          <p:cNvSpPr>
            <a:spLocks noGrp="1" noChangeArrowheads="1"/>
          </p:cNvSpPr>
          <p:nvPr>
            <p:ph type="sldNum" sz="quarter"/>
          </p:nvPr>
        </p:nvSpPr>
        <p:spPr>
          <a:noFill/>
        </p:spPr>
        <p:txBody>
          <a:bodyPr/>
          <a:lstStyle/>
          <a:p>
            <a:fld id="{6EA3E698-30C2-4FFC-A53E-789007871FD6}" type="slidenum">
              <a:rPr lang="cs-CZ" smtClean="0"/>
              <a:pPr/>
              <a:t>4</a:t>
            </a:fld>
            <a:endParaRPr lang="cs-CZ" smtClean="0"/>
          </a:p>
        </p:txBody>
      </p:sp>
      <p:sp>
        <p:nvSpPr>
          <p:cNvPr id="9318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318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401818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8"/>
          <p:cNvSpPr>
            <a:spLocks noGrp="1" noChangeArrowheads="1"/>
          </p:cNvSpPr>
          <p:nvPr>
            <p:ph type="sldNum" sz="quarter"/>
          </p:nvPr>
        </p:nvSpPr>
        <p:spPr>
          <a:noFill/>
        </p:spPr>
        <p:txBody>
          <a:bodyPr/>
          <a:lstStyle/>
          <a:p>
            <a:fld id="{B6447DAA-8BEE-4B4F-B848-857F987920D9}" type="slidenum">
              <a:rPr lang="cs-CZ" smtClean="0"/>
              <a:pPr/>
              <a:t>43</a:t>
            </a:fld>
            <a:endParaRPr lang="cs-CZ" smtClean="0"/>
          </a:p>
        </p:txBody>
      </p:sp>
      <p:sp>
        <p:nvSpPr>
          <p:cNvPr id="1382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824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482909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8"/>
          <p:cNvSpPr>
            <a:spLocks noGrp="1" noChangeArrowheads="1"/>
          </p:cNvSpPr>
          <p:nvPr>
            <p:ph type="sldNum" sz="quarter"/>
          </p:nvPr>
        </p:nvSpPr>
        <p:spPr>
          <a:noFill/>
        </p:spPr>
        <p:txBody>
          <a:bodyPr/>
          <a:lstStyle/>
          <a:p>
            <a:fld id="{F082D7A5-35DF-4ACC-B543-B3ACDD7AD4D4}" type="slidenum">
              <a:rPr lang="cs-CZ" smtClean="0"/>
              <a:pPr/>
              <a:t>44</a:t>
            </a:fld>
            <a:endParaRPr lang="cs-CZ" smtClean="0"/>
          </a:p>
        </p:txBody>
      </p:sp>
      <p:sp>
        <p:nvSpPr>
          <p:cNvPr id="1392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926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055184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8"/>
          <p:cNvSpPr>
            <a:spLocks noGrp="1" noChangeArrowheads="1"/>
          </p:cNvSpPr>
          <p:nvPr>
            <p:ph type="sldNum" sz="quarter"/>
          </p:nvPr>
        </p:nvSpPr>
        <p:spPr>
          <a:noFill/>
        </p:spPr>
        <p:txBody>
          <a:bodyPr/>
          <a:lstStyle/>
          <a:p>
            <a:fld id="{814F1D04-E54B-4D30-A3D0-012D13070FAA}" type="slidenum">
              <a:rPr lang="cs-CZ" smtClean="0"/>
              <a:pPr/>
              <a:t>45</a:t>
            </a:fld>
            <a:endParaRPr lang="cs-CZ" smtClean="0"/>
          </a:p>
        </p:txBody>
      </p:sp>
      <p:sp>
        <p:nvSpPr>
          <p:cNvPr id="1413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131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708224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932C4ECB-3E6B-49A9-8D36-C72C09D6E7FE}" type="slidenum">
              <a:rPr lang="cs-CZ" smtClean="0"/>
              <a:pPr/>
              <a:t>46</a:t>
            </a:fld>
            <a:endParaRPr lang="cs-CZ" smtClean="0"/>
          </a:p>
        </p:txBody>
      </p:sp>
      <p:sp>
        <p:nvSpPr>
          <p:cNvPr id="1423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234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124035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8"/>
          <p:cNvSpPr>
            <a:spLocks noGrp="1" noChangeArrowheads="1"/>
          </p:cNvSpPr>
          <p:nvPr>
            <p:ph type="sldNum" sz="quarter"/>
          </p:nvPr>
        </p:nvSpPr>
        <p:spPr>
          <a:noFill/>
        </p:spPr>
        <p:txBody>
          <a:bodyPr/>
          <a:lstStyle/>
          <a:p>
            <a:fld id="{7911FF88-1232-4160-A54C-AF2A2D373737}" type="slidenum">
              <a:rPr lang="cs-CZ" smtClean="0"/>
              <a:pPr/>
              <a:t>47</a:t>
            </a:fld>
            <a:endParaRPr lang="cs-CZ" smtClean="0"/>
          </a:p>
        </p:txBody>
      </p:sp>
      <p:sp>
        <p:nvSpPr>
          <p:cNvPr id="1433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336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107488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8"/>
          <p:cNvSpPr>
            <a:spLocks noGrp="1" noChangeArrowheads="1"/>
          </p:cNvSpPr>
          <p:nvPr>
            <p:ph type="sldNum" sz="quarter"/>
          </p:nvPr>
        </p:nvSpPr>
        <p:spPr>
          <a:noFill/>
        </p:spPr>
        <p:txBody>
          <a:bodyPr/>
          <a:lstStyle/>
          <a:p>
            <a:fld id="{0DFE7BF1-C2B2-4B5F-A4D3-A06FE8CC7061}" type="slidenum">
              <a:rPr lang="cs-CZ" smtClean="0"/>
              <a:pPr/>
              <a:t>48</a:t>
            </a:fld>
            <a:endParaRPr lang="cs-CZ" smtClean="0"/>
          </a:p>
        </p:txBody>
      </p:sp>
      <p:sp>
        <p:nvSpPr>
          <p:cNvPr id="14438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438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593148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p:cNvSpPr>
            <a:spLocks noGrp="1" noChangeArrowheads="1"/>
          </p:cNvSpPr>
          <p:nvPr>
            <p:ph type="sldNum" sz="quarter"/>
          </p:nvPr>
        </p:nvSpPr>
        <p:spPr>
          <a:noFill/>
        </p:spPr>
        <p:txBody>
          <a:bodyPr/>
          <a:lstStyle/>
          <a:p>
            <a:fld id="{B9236AAD-0EFA-4CB4-94F3-97E0CCC171A5}" type="slidenum">
              <a:rPr lang="cs-CZ" smtClean="0"/>
              <a:pPr/>
              <a:t>49</a:t>
            </a:fld>
            <a:endParaRPr lang="cs-CZ" smtClean="0"/>
          </a:p>
        </p:txBody>
      </p:sp>
      <p:sp>
        <p:nvSpPr>
          <p:cNvPr id="1454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541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836879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8"/>
          <p:cNvSpPr>
            <a:spLocks noGrp="1" noChangeArrowheads="1"/>
          </p:cNvSpPr>
          <p:nvPr>
            <p:ph type="sldNum" sz="quarter"/>
          </p:nvPr>
        </p:nvSpPr>
        <p:spPr>
          <a:noFill/>
        </p:spPr>
        <p:txBody>
          <a:bodyPr/>
          <a:lstStyle/>
          <a:p>
            <a:fld id="{03F1A1CD-AE92-4439-BD45-20531EA90321}" type="slidenum">
              <a:rPr lang="cs-CZ" smtClean="0"/>
              <a:pPr/>
              <a:t>50</a:t>
            </a:fld>
            <a:endParaRPr lang="cs-CZ" smtClean="0"/>
          </a:p>
        </p:txBody>
      </p:sp>
      <p:sp>
        <p:nvSpPr>
          <p:cNvPr id="1464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643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4175150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8"/>
          <p:cNvSpPr>
            <a:spLocks noGrp="1" noChangeArrowheads="1"/>
          </p:cNvSpPr>
          <p:nvPr>
            <p:ph type="sldNum" sz="quarter"/>
          </p:nvPr>
        </p:nvSpPr>
        <p:spPr>
          <a:noFill/>
        </p:spPr>
        <p:txBody>
          <a:bodyPr/>
          <a:lstStyle/>
          <a:p>
            <a:fld id="{6F876AAB-C868-4D0F-A2E0-F24BC01B3FD1}" type="slidenum">
              <a:rPr lang="cs-CZ" smtClean="0"/>
              <a:pPr/>
              <a:t>51</a:t>
            </a:fld>
            <a:endParaRPr lang="cs-CZ" smtClean="0"/>
          </a:p>
        </p:txBody>
      </p:sp>
      <p:sp>
        <p:nvSpPr>
          <p:cNvPr id="1474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746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883457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8"/>
          <p:cNvSpPr>
            <a:spLocks noGrp="1" noChangeArrowheads="1"/>
          </p:cNvSpPr>
          <p:nvPr>
            <p:ph type="sldNum" sz="quarter"/>
          </p:nvPr>
        </p:nvSpPr>
        <p:spPr>
          <a:noFill/>
        </p:spPr>
        <p:txBody>
          <a:bodyPr/>
          <a:lstStyle/>
          <a:p>
            <a:fld id="{7FBB9699-3F3F-463D-A7BC-B3F8D0A8A30E}" type="slidenum">
              <a:rPr lang="cs-CZ" smtClean="0"/>
              <a:pPr/>
              <a:t>52</a:t>
            </a:fld>
            <a:endParaRPr lang="cs-CZ" smtClean="0"/>
          </a:p>
        </p:txBody>
      </p:sp>
      <p:sp>
        <p:nvSpPr>
          <p:cNvPr id="1495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950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67421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8"/>
          <p:cNvSpPr>
            <a:spLocks noGrp="1" noChangeArrowheads="1"/>
          </p:cNvSpPr>
          <p:nvPr>
            <p:ph type="sldNum" sz="quarter"/>
          </p:nvPr>
        </p:nvSpPr>
        <p:spPr>
          <a:noFill/>
        </p:spPr>
        <p:txBody>
          <a:bodyPr/>
          <a:lstStyle/>
          <a:p>
            <a:fld id="{A373A168-4C2C-487D-9F13-FF7F168C6679}" type="slidenum">
              <a:rPr lang="cs-CZ" smtClean="0"/>
              <a:pPr/>
              <a:t>5</a:t>
            </a:fld>
            <a:endParaRPr lang="cs-CZ" smtClean="0"/>
          </a:p>
        </p:txBody>
      </p:sp>
      <p:sp>
        <p:nvSpPr>
          <p:cNvPr id="94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421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735199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8"/>
          <p:cNvSpPr>
            <a:spLocks noGrp="1" noChangeArrowheads="1"/>
          </p:cNvSpPr>
          <p:nvPr>
            <p:ph type="sldNum" sz="quarter"/>
          </p:nvPr>
        </p:nvSpPr>
        <p:spPr>
          <a:noFill/>
        </p:spPr>
        <p:txBody>
          <a:bodyPr/>
          <a:lstStyle/>
          <a:p>
            <a:fld id="{FB75D59C-008E-40B9-89D5-88991D611521}" type="slidenum">
              <a:rPr lang="cs-CZ" smtClean="0"/>
              <a:pPr/>
              <a:t>53</a:t>
            </a:fld>
            <a:endParaRPr lang="cs-CZ" smtClean="0"/>
          </a:p>
        </p:txBody>
      </p:sp>
      <p:sp>
        <p:nvSpPr>
          <p:cNvPr id="1536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5360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642516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8"/>
          <p:cNvSpPr>
            <a:spLocks noGrp="1" noChangeArrowheads="1"/>
          </p:cNvSpPr>
          <p:nvPr>
            <p:ph type="sldNum" sz="quarter"/>
          </p:nvPr>
        </p:nvSpPr>
        <p:spPr>
          <a:noFill/>
        </p:spPr>
        <p:txBody>
          <a:bodyPr/>
          <a:lstStyle/>
          <a:p>
            <a:fld id="{D4A9D4A4-7A56-489D-BF9C-FAE9D86FA159}" type="slidenum">
              <a:rPr lang="cs-CZ" smtClean="0"/>
              <a:pPr/>
              <a:t>54</a:t>
            </a:fld>
            <a:endParaRPr lang="cs-CZ" smtClean="0"/>
          </a:p>
        </p:txBody>
      </p:sp>
      <p:sp>
        <p:nvSpPr>
          <p:cNvPr id="1546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5462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3815859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8"/>
          <p:cNvSpPr>
            <a:spLocks noGrp="1" noChangeArrowheads="1"/>
          </p:cNvSpPr>
          <p:nvPr>
            <p:ph type="sldNum" sz="quarter"/>
          </p:nvPr>
        </p:nvSpPr>
        <p:spPr>
          <a:noFill/>
        </p:spPr>
        <p:txBody>
          <a:bodyPr/>
          <a:lstStyle/>
          <a:p>
            <a:fld id="{3280CF76-6D74-4B9F-8AA7-E7845D2969FA}" type="slidenum">
              <a:rPr lang="cs-CZ" smtClean="0"/>
              <a:pPr/>
              <a:t>55</a:t>
            </a:fld>
            <a:endParaRPr lang="cs-CZ" smtClean="0"/>
          </a:p>
        </p:txBody>
      </p:sp>
      <p:sp>
        <p:nvSpPr>
          <p:cNvPr id="1556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5565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507670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8"/>
          <p:cNvSpPr>
            <a:spLocks noGrp="1" noChangeArrowheads="1"/>
          </p:cNvSpPr>
          <p:nvPr>
            <p:ph type="sldNum" sz="quarter"/>
          </p:nvPr>
        </p:nvSpPr>
        <p:spPr>
          <a:noFill/>
        </p:spPr>
        <p:txBody>
          <a:bodyPr/>
          <a:lstStyle/>
          <a:p>
            <a:fld id="{FBC1E84F-78C5-433E-8667-A4F9F091F5A5}" type="slidenum">
              <a:rPr lang="cs-CZ" smtClean="0"/>
              <a:pPr/>
              <a:t>56</a:t>
            </a:fld>
            <a:endParaRPr lang="cs-CZ" smtClean="0"/>
          </a:p>
        </p:txBody>
      </p:sp>
      <p:sp>
        <p:nvSpPr>
          <p:cNvPr id="1566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5667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397964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8"/>
          <p:cNvSpPr>
            <a:spLocks noGrp="1" noChangeArrowheads="1"/>
          </p:cNvSpPr>
          <p:nvPr>
            <p:ph type="sldNum" sz="quarter"/>
          </p:nvPr>
        </p:nvSpPr>
        <p:spPr>
          <a:noFill/>
        </p:spPr>
        <p:txBody>
          <a:bodyPr/>
          <a:lstStyle/>
          <a:p>
            <a:fld id="{E20625D7-CD28-45D3-AEA7-6FA826E2AE93}" type="slidenum">
              <a:rPr lang="cs-CZ" smtClean="0"/>
              <a:pPr/>
              <a:t>57</a:t>
            </a:fld>
            <a:endParaRPr lang="cs-CZ" smtClean="0"/>
          </a:p>
        </p:txBody>
      </p:sp>
      <p:sp>
        <p:nvSpPr>
          <p:cNvPr id="1576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5770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139688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8"/>
          <p:cNvSpPr>
            <a:spLocks noGrp="1" noChangeArrowheads="1"/>
          </p:cNvSpPr>
          <p:nvPr>
            <p:ph type="sldNum" sz="quarter"/>
          </p:nvPr>
        </p:nvSpPr>
        <p:spPr>
          <a:noFill/>
        </p:spPr>
        <p:txBody>
          <a:bodyPr/>
          <a:lstStyle/>
          <a:p>
            <a:fld id="{BCAF62A5-369F-4F18-9185-419259E701B1}" type="slidenum">
              <a:rPr lang="cs-CZ" smtClean="0"/>
              <a:pPr/>
              <a:t>58</a:t>
            </a:fld>
            <a:endParaRPr lang="cs-CZ" smtClean="0"/>
          </a:p>
        </p:txBody>
      </p:sp>
      <p:sp>
        <p:nvSpPr>
          <p:cNvPr id="1587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5872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0219192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8"/>
          <p:cNvSpPr>
            <a:spLocks noGrp="1" noChangeArrowheads="1"/>
          </p:cNvSpPr>
          <p:nvPr>
            <p:ph type="sldNum" sz="quarter"/>
          </p:nvPr>
        </p:nvSpPr>
        <p:spPr>
          <a:noFill/>
        </p:spPr>
        <p:txBody>
          <a:bodyPr/>
          <a:lstStyle/>
          <a:p>
            <a:fld id="{769B5377-2A42-4D0F-8A83-A98557B872B1}" type="slidenum">
              <a:rPr lang="cs-CZ" smtClean="0"/>
              <a:pPr/>
              <a:t>59</a:t>
            </a:fld>
            <a:endParaRPr lang="cs-CZ" smtClean="0"/>
          </a:p>
        </p:txBody>
      </p:sp>
      <p:sp>
        <p:nvSpPr>
          <p:cNvPr id="1597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5974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6169804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8"/>
          <p:cNvSpPr>
            <a:spLocks noGrp="1" noChangeArrowheads="1"/>
          </p:cNvSpPr>
          <p:nvPr>
            <p:ph type="sldNum" sz="quarter"/>
          </p:nvPr>
        </p:nvSpPr>
        <p:spPr>
          <a:noFill/>
        </p:spPr>
        <p:txBody>
          <a:bodyPr/>
          <a:lstStyle/>
          <a:p>
            <a:fld id="{1284E2BB-C6E0-48B4-AFA0-C6AA3772D731}" type="slidenum">
              <a:rPr lang="cs-CZ" smtClean="0"/>
              <a:pPr/>
              <a:t>60</a:t>
            </a:fld>
            <a:endParaRPr lang="cs-CZ" smtClean="0"/>
          </a:p>
        </p:txBody>
      </p:sp>
      <p:sp>
        <p:nvSpPr>
          <p:cNvPr id="1607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077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067033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8"/>
          <p:cNvSpPr>
            <a:spLocks noGrp="1" noChangeArrowheads="1"/>
          </p:cNvSpPr>
          <p:nvPr>
            <p:ph type="sldNum" sz="quarter"/>
          </p:nvPr>
        </p:nvSpPr>
        <p:spPr>
          <a:noFill/>
        </p:spPr>
        <p:txBody>
          <a:bodyPr/>
          <a:lstStyle/>
          <a:p>
            <a:fld id="{19C4F2AE-5662-4519-977B-B0FB8FD26192}" type="slidenum">
              <a:rPr lang="cs-CZ" smtClean="0"/>
              <a:pPr/>
              <a:t>61</a:t>
            </a:fld>
            <a:endParaRPr lang="cs-CZ" smtClean="0"/>
          </a:p>
        </p:txBody>
      </p:sp>
      <p:sp>
        <p:nvSpPr>
          <p:cNvPr id="1617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179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732746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8"/>
          <p:cNvSpPr>
            <a:spLocks noGrp="1" noChangeArrowheads="1"/>
          </p:cNvSpPr>
          <p:nvPr>
            <p:ph type="sldNum" sz="quarter"/>
          </p:nvPr>
        </p:nvSpPr>
        <p:spPr>
          <a:noFill/>
        </p:spPr>
        <p:txBody>
          <a:bodyPr/>
          <a:lstStyle/>
          <a:p>
            <a:fld id="{C8425583-72E6-435A-A3BF-F89213F6E9A9}" type="slidenum">
              <a:rPr lang="cs-CZ" smtClean="0"/>
              <a:pPr/>
              <a:t>62</a:t>
            </a:fld>
            <a:endParaRPr lang="cs-CZ" smtClean="0"/>
          </a:p>
        </p:txBody>
      </p:sp>
      <p:sp>
        <p:nvSpPr>
          <p:cNvPr id="1628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282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52709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8"/>
          <p:cNvSpPr>
            <a:spLocks noGrp="1" noChangeArrowheads="1"/>
          </p:cNvSpPr>
          <p:nvPr>
            <p:ph type="sldNum" sz="quarter"/>
          </p:nvPr>
        </p:nvSpPr>
        <p:spPr>
          <a:noFill/>
        </p:spPr>
        <p:txBody>
          <a:bodyPr/>
          <a:lstStyle/>
          <a:p>
            <a:fld id="{1118F3BC-9415-4D56-AE03-27B1AB9C1CD1}" type="slidenum">
              <a:rPr lang="cs-CZ" smtClean="0"/>
              <a:pPr/>
              <a:t>6</a:t>
            </a:fld>
            <a:endParaRPr lang="cs-CZ" smtClean="0"/>
          </a:p>
        </p:txBody>
      </p:sp>
      <p:sp>
        <p:nvSpPr>
          <p:cNvPr id="952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5236"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725575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8"/>
          <p:cNvSpPr>
            <a:spLocks noGrp="1" noChangeArrowheads="1"/>
          </p:cNvSpPr>
          <p:nvPr>
            <p:ph type="sldNum" sz="quarter"/>
          </p:nvPr>
        </p:nvSpPr>
        <p:spPr>
          <a:noFill/>
        </p:spPr>
        <p:txBody>
          <a:bodyPr/>
          <a:lstStyle/>
          <a:p>
            <a:fld id="{B21EA0B8-17E0-4EC6-A226-12B48CC298CA}" type="slidenum">
              <a:rPr lang="cs-CZ" smtClean="0"/>
              <a:pPr/>
              <a:t>63</a:t>
            </a:fld>
            <a:endParaRPr lang="cs-CZ" smtClean="0"/>
          </a:p>
        </p:txBody>
      </p:sp>
      <p:sp>
        <p:nvSpPr>
          <p:cNvPr id="1638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384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031389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8"/>
          <p:cNvSpPr>
            <a:spLocks noGrp="1" noChangeArrowheads="1"/>
          </p:cNvSpPr>
          <p:nvPr>
            <p:ph type="sldNum" sz="quarter"/>
          </p:nvPr>
        </p:nvSpPr>
        <p:spPr>
          <a:noFill/>
        </p:spPr>
        <p:txBody>
          <a:bodyPr/>
          <a:lstStyle/>
          <a:p>
            <a:fld id="{9C2E2804-EE9E-4DB9-A502-AA299C6F46BD}" type="slidenum">
              <a:rPr lang="cs-CZ" smtClean="0"/>
              <a:pPr/>
              <a:t>64</a:t>
            </a:fld>
            <a:endParaRPr lang="cs-CZ" smtClean="0"/>
          </a:p>
        </p:txBody>
      </p:sp>
      <p:sp>
        <p:nvSpPr>
          <p:cNvPr id="1648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486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4943063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8"/>
          <p:cNvSpPr>
            <a:spLocks noGrp="1" noChangeArrowheads="1"/>
          </p:cNvSpPr>
          <p:nvPr>
            <p:ph type="sldNum" sz="quarter"/>
          </p:nvPr>
        </p:nvSpPr>
        <p:spPr>
          <a:noFill/>
        </p:spPr>
        <p:txBody>
          <a:bodyPr/>
          <a:lstStyle/>
          <a:p>
            <a:fld id="{2DEE044D-B637-4146-8BD1-FB891D70CF70}" type="slidenum">
              <a:rPr lang="cs-CZ" smtClean="0"/>
              <a:pPr/>
              <a:t>65</a:t>
            </a:fld>
            <a:endParaRPr lang="cs-CZ" smtClean="0"/>
          </a:p>
        </p:txBody>
      </p:sp>
      <p:sp>
        <p:nvSpPr>
          <p:cNvPr id="1658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5892"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7195503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8"/>
          <p:cNvSpPr>
            <a:spLocks noGrp="1" noChangeArrowheads="1"/>
          </p:cNvSpPr>
          <p:nvPr>
            <p:ph type="sldNum" sz="quarter"/>
          </p:nvPr>
        </p:nvSpPr>
        <p:spPr>
          <a:noFill/>
        </p:spPr>
        <p:txBody>
          <a:bodyPr/>
          <a:lstStyle/>
          <a:p>
            <a:fld id="{27A4F8E6-AD9B-4363-9AFD-ABB12C51EA68}" type="slidenum">
              <a:rPr lang="cs-CZ" smtClean="0"/>
              <a:pPr/>
              <a:t>66</a:t>
            </a:fld>
            <a:endParaRPr lang="cs-CZ" smtClean="0"/>
          </a:p>
        </p:txBody>
      </p:sp>
      <p:sp>
        <p:nvSpPr>
          <p:cNvPr id="1679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794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5118296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8"/>
          <p:cNvSpPr>
            <a:spLocks noGrp="1" noChangeArrowheads="1"/>
          </p:cNvSpPr>
          <p:nvPr>
            <p:ph type="sldNum" sz="quarter"/>
          </p:nvPr>
        </p:nvSpPr>
        <p:spPr>
          <a:noFill/>
        </p:spPr>
        <p:txBody>
          <a:bodyPr/>
          <a:lstStyle/>
          <a:p>
            <a:fld id="{27A4F8E6-AD9B-4363-9AFD-ABB12C51EA68}" type="slidenum">
              <a:rPr lang="cs-CZ" smtClean="0"/>
              <a:pPr/>
              <a:t>67</a:t>
            </a:fld>
            <a:endParaRPr lang="cs-CZ" smtClean="0"/>
          </a:p>
        </p:txBody>
      </p:sp>
      <p:sp>
        <p:nvSpPr>
          <p:cNvPr id="1679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794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6434387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8"/>
          <p:cNvSpPr>
            <a:spLocks noGrp="1" noChangeArrowheads="1"/>
          </p:cNvSpPr>
          <p:nvPr>
            <p:ph type="sldNum" sz="quarter"/>
          </p:nvPr>
        </p:nvSpPr>
        <p:spPr>
          <a:noFill/>
        </p:spPr>
        <p:txBody>
          <a:bodyPr/>
          <a:lstStyle/>
          <a:p>
            <a:fld id="{27A4F8E6-AD9B-4363-9AFD-ABB12C51EA68}" type="slidenum">
              <a:rPr lang="cs-CZ" smtClean="0"/>
              <a:pPr/>
              <a:t>68</a:t>
            </a:fld>
            <a:endParaRPr lang="cs-CZ" smtClean="0"/>
          </a:p>
        </p:txBody>
      </p:sp>
      <p:sp>
        <p:nvSpPr>
          <p:cNvPr id="1679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794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14460172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8"/>
          <p:cNvSpPr>
            <a:spLocks noGrp="1" noChangeArrowheads="1"/>
          </p:cNvSpPr>
          <p:nvPr>
            <p:ph type="sldNum" sz="quarter"/>
          </p:nvPr>
        </p:nvSpPr>
        <p:spPr>
          <a:noFill/>
        </p:spPr>
        <p:txBody>
          <a:bodyPr/>
          <a:lstStyle/>
          <a:p>
            <a:fld id="{27A4F8E6-AD9B-4363-9AFD-ABB12C51EA68}" type="slidenum">
              <a:rPr lang="cs-CZ" smtClean="0"/>
              <a:pPr/>
              <a:t>69</a:t>
            </a:fld>
            <a:endParaRPr lang="cs-CZ" smtClean="0"/>
          </a:p>
        </p:txBody>
      </p:sp>
      <p:sp>
        <p:nvSpPr>
          <p:cNvPr id="1679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794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9878461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8"/>
          <p:cNvSpPr>
            <a:spLocks noGrp="1" noChangeArrowheads="1"/>
          </p:cNvSpPr>
          <p:nvPr>
            <p:ph type="sldNum" sz="quarter"/>
          </p:nvPr>
        </p:nvSpPr>
        <p:spPr>
          <a:noFill/>
        </p:spPr>
        <p:txBody>
          <a:bodyPr/>
          <a:lstStyle/>
          <a:p>
            <a:fld id="{27A4F8E6-AD9B-4363-9AFD-ABB12C51EA68}" type="slidenum">
              <a:rPr lang="cs-CZ" smtClean="0"/>
              <a:pPr/>
              <a:t>70</a:t>
            </a:fld>
            <a:endParaRPr lang="cs-CZ" smtClean="0"/>
          </a:p>
        </p:txBody>
      </p:sp>
      <p:sp>
        <p:nvSpPr>
          <p:cNvPr id="1679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794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1749016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8"/>
          <p:cNvSpPr>
            <a:spLocks noGrp="1" noChangeArrowheads="1"/>
          </p:cNvSpPr>
          <p:nvPr>
            <p:ph type="sldNum" sz="quarter"/>
          </p:nvPr>
        </p:nvSpPr>
        <p:spPr>
          <a:noFill/>
        </p:spPr>
        <p:txBody>
          <a:bodyPr/>
          <a:lstStyle/>
          <a:p>
            <a:fld id="{27A4F8E6-AD9B-4363-9AFD-ABB12C51EA68}" type="slidenum">
              <a:rPr lang="cs-CZ" smtClean="0"/>
              <a:pPr/>
              <a:t>71</a:t>
            </a:fld>
            <a:endParaRPr lang="cs-CZ" smtClean="0"/>
          </a:p>
        </p:txBody>
      </p:sp>
      <p:sp>
        <p:nvSpPr>
          <p:cNvPr id="1679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794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28949269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8"/>
          <p:cNvSpPr>
            <a:spLocks noGrp="1" noChangeArrowheads="1"/>
          </p:cNvSpPr>
          <p:nvPr>
            <p:ph type="sldNum" sz="quarter"/>
          </p:nvPr>
        </p:nvSpPr>
        <p:spPr>
          <a:noFill/>
        </p:spPr>
        <p:txBody>
          <a:bodyPr/>
          <a:lstStyle/>
          <a:p>
            <a:fld id="{1F92D353-5108-4EDD-BC31-076C49626C26}" type="slidenum">
              <a:rPr lang="cs-CZ" smtClean="0"/>
              <a:pPr/>
              <a:t>72</a:t>
            </a:fld>
            <a:endParaRPr lang="cs-CZ" smtClean="0"/>
          </a:p>
        </p:txBody>
      </p:sp>
      <p:sp>
        <p:nvSpPr>
          <p:cNvPr id="16998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6998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537533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8"/>
          <p:cNvSpPr>
            <a:spLocks noGrp="1" noChangeArrowheads="1"/>
          </p:cNvSpPr>
          <p:nvPr>
            <p:ph type="sldNum" sz="quarter"/>
          </p:nvPr>
        </p:nvSpPr>
        <p:spPr>
          <a:noFill/>
        </p:spPr>
        <p:txBody>
          <a:bodyPr/>
          <a:lstStyle/>
          <a:p>
            <a:fld id="{22A5CA37-F750-46A3-A529-A5F6A9F535B4}" type="slidenum">
              <a:rPr lang="cs-CZ" smtClean="0"/>
              <a:pPr/>
              <a:t>7</a:t>
            </a:fld>
            <a:endParaRPr lang="cs-CZ" smtClean="0"/>
          </a:p>
        </p:txBody>
      </p:sp>
      <p:sp>
        <p:nvSpPr>
          <p:cNvPr id="962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6260"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20758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8"/>
          <p:cNvSpPr>
            <a:spLocks noGrp="1" noChangeArrowheads="1"/>
          </p:cNvSpPr>
          <p:nvPr>
            <p:ph type="sldNum" sz="quarter"/>
          </p:nvPr>
        </p:nvSpPr>
        <p:spPr>
          <a:noFill/>
        </p:spPr>
        <p:txBody>
          <a:bodyPr/>
          <a:lstStyle/>
          <a:p>
            <a:fld id="{2709E087-CC53-4B43-B467-2032FD51FB19}" type="slidenum">
              <a:rPr lang="cs-CZ" smtClean="0"/>
              <a:pPr/>
              <a:t>8</a:t>
            </a:fld>
            <a:endParaRPr lang="cs-CZ" smtClean="0"/>
          </a:p>
        </p:txBody>
      </p:sp>
      <p:sp>
        <p:nvSpPr>
          <p:cNvPr id="97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7284"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16262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8"/>
          <p:cNvSpPr>
            <a:spLocks noGrp="1" noChangeArrowheads="1"/>
          </p:cNvSpPr>
          <p:nvPr>
            <p:ph type="sldNum" sz="quarter"/>
          </p:nvPr>
        </p:nvSpPr>
        <p:spPr>
          <a:noFill/>
        </p:spPr>
        <p:txBody>
          <a:bodyPr/>
          <a:lstStyle/>
          <a:p>
            <a:fld id="{67E9F782-C1C8-4AA5-8C01-DBA9FE7E39DD}" type="slidenum">
              <a:rPr lang="cs-CZ" smtClean="0"/>
              <a:pPr/>
              <a:t>9</a:t>
            </a:fld>
            <a:endParaRPr lang="cs-CZ" smtClean="0"/>
          </a:p>
        </p:txBody>
      </p:sp>
      <p:sp>
        <p:nvSpPr>
          <p:cNvPr id="983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8308" name="Rectangle 2"/>
          <p:cNvSpPr>
            <a:spLocks noGrp="1" noChangeArrowheads="1"/>
          </p:cNvSpPr>
          <p:nvPr>
            <p:ph type="body" idx="1"/>
          </p:nvPr>
        </p:nvSpPr>
        <p:spPr>
          <a:xfrm>
            <a:off x="685800" y="4343400"/>
            <a:ext cx="5484813" cy="4114800"/>
          </a:xfrm>
          <a:noFill/>
          <a:ln/>
        </p:spPr>
        <p:txBody>
          <a:bodyPr wrap="none" anchor="ctr"/>
          <a:lstStyle/>
          <a:p>
            <a:endParaRPr lang="cs-CZ" smtClean="0"/>
          </a:p>
        </p:txBody>
      </p:sp>
    </p:spTree>
    <p:extLst>
      <p:ext uri="{BB962C8B-B14F-4D97-AF65-F5344CB8AC3E}">
        <p14:creationId xmlns:p14="http://schemas.microsoft.com/office/powerpoint/2010/main" val="3478106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5"/>
          <p:cNvSpPr>
            <a:spLocks noGrp="1" noChangeArrowheads="1"/>
          </p:cNvSpPr>
          <p:nvPr>
            <p:ph type="dt" idx="10"/>
          </p:nvPr>
        </p:nvSpPr>
        <p:spPr>
          <a:ln/>
        </p:spPr>
        <p:txBody>
          <a:bodyPr/>
          <a:lstStyle>
            <a:lvl1pPr>
              <a:defRPr/>
            </a:lvl1pPr>
          </a:lstStyle>
          <a:p>
            <a:pPr>
              <a:defRPr/>
            </a:pPr>
            <a:endParaRPr lang="cs-CZ"/>
          </a:p>
        </p:txBody>
      </p:sp>
      <p:sp>
        <p:nvSpPr>
          <p:cNvPr id="5" name="Rectangle 7"/>
          <p:cNvSpPr>
            <a:spLocks noGrp="1" noChangeArrowheads="1"/>
          </p:cNvSpPr>
          <p:nvPr>
            <p:ph type="sldNum" idx="11"/>
          </p:nvPr>
        </p:nvSpPr>
        <p:spPr>
          <a:ln/>
        </p:spPr>
        <p:txBody>
          <a:bodyPr/>
          <a:lstStyle>
            <a:lvl1pPr>
              <a:defRPr/>
            </a:lvl1pPr>
          </a:lstStyle>
          <a:p>
            <a:pPr>
              <a:defRPr/>
            </a:pPr>
            <a:fld id="{23147EBB-49C5-4020-88B7-4F0FD6E0DA61}"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dt" idx="10"/>
          </p:nvPr>
        </p:nvSpPr>
        <p:spPr>
          <a:ln/>
        </p:spPr>
        <p:txBody>
          <a:bodyPr/>
          <a:lstStyle>
            <a:lvl1pPr>
              <a:defRPr/>
            </a:lvl1pPr>
          </a:lstStyle>
          <a:p>
            <a:pPr>
              <a:defRPr/>
            </a:pPr>
            <a:endParaRPr lang="cs-CZ"/>
          </a:p>
        </p:txBody>
      </p:sp>
      <p:sp>
        <p:nvSpPr>
          <p:cNvPr id="5" name="Rectangle 7"/>
          <p:cNvSpPr>
            <a:spLocks noGrp="1" noChangeArrowheads="1"/>
          </p:cNvSpPr>
          <p:nvPr>
            <p:ph type="sldNum" idx="11"/>
          </p:nvPr>
        </p:nvSpPr>
        <p:spPr>
          <a:ln/>
        </p:spPr>
        <p:txBody>
          <a:bodyPr/>
          <a:lstStyle>
            <a:lvl1pPr>
              <a:defRPr/>
            </a:lvl1pPr>
          </a:lstStyle>
          <a:p>
            <a:pPr>
              <a:defRPr/>
            </a:pPr>
            <a:fld id="{321BCDF9-E67E-4C43-B362-F198EFC7087A}"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7813" y="273050"/>
            <a:ext cx="2055812" cy="604837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3050"/>
            <a:ext cx="6018213" cy="604837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dt" idx="10"/>
          </p:nvPr>
        </p:nvSpPr>
        <p:spPr>
          <a:ln/>
        </p:spPr>
        <p:txBody>
          <a:bodyPr/>
          <a:lstStyle>
            <a:lvl1pPr>
              <a:defRPr/>
            </a:lvl1pPr>
          </a:lstStyle>
          <a:p>
            <a:pPr>
              <a:defRPr/>
            </a:pPr>
            <a:endParaRPr lang="cs-CZ"/>
          </a:p>
        </p:txBody>
      </p:sp>
      <p:sp>
        <p:nvSpPr>
          <p:cNvPr id="5" name="Rectangle 7"/>
          <p:cNvSpPr>
            <a:spLocks noGrp="1" noChangeArrowheads="1"/>
          </p:cNvSpPr>
          <p:nvPr>
            <p:ph type="sldNum" idx="11"/>
          </p:nvPr>
        </p:nvSpPr>
        <p:spPr>
          <a:ln/>
        </p:spPr>
        <p:txBody>
          <a:bodyPr/>
          <a:lstStyle>
            <a:lvl1pPr>
              <a:defRPr/>
            </a:lvl1pPr>
          </a:lstStyle>
          <a:p>
            <a:pPr>
              <a:defRPr/>
            </a:pPr>
            <a:fld id="{5D035DBD-1D53-44E6-85B9-2C4A93DCE5B1}"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37729720-8EB4-4251-8624-B814191801C2}"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0E97F9F8-C033-4AE3-BE99-8B9269F13DAD}"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9F20F63E-FBA3-42C3-A8F2-4452A1C18074}"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935163"/>
            <a:ext cx="4037013"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6613" y="1935163"/>
            <a:ext cx="4037012"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2"/>
          <p:cNvSpPr>
            <a:spLocks noGrp="1" noChangeArrowheads="1"/>
          </p:cNvSpPr>
          <p:nvPr>
            <p:ph type="dt" idx="10"/>
          </p:nvPr>
        </p:nvSpPr>
        <p:spPr>
          <a:ln/>
        </p:spPr>
        <p:txBody>
          <a:bodyPr/>
          <a:lstStyle>
            <a:lvl1pPr>
              <a:defRPr/>
            </a:lvl1pPr>
          </a:lstStyle>
          <a:p>
            <a:pPr>
              <a:defRPr/>
            </a:pPr>
            <a:endParaRPr lang="cs-CZ"/>
          </a:p>
        </p:txBody>
      </p:sp>
      <p:sp>
        <p:nvSpPr>
          <p:cNvPr id="6" name="Rectangle 14"/>
          <p:cNvSpPr>
            <a:spLocks noGrp="1" noChangeArrowheads="1"/>
          </p:cNvSpPr>
          <p:nvPr>
            <p:ph type="sldNum" idx="11"/>
          </p:nvPr>
        </p:nvSpPr>
        <p:spPr>
          <a:ln/>
        </p:spPr>
        <p:txBody>
          <a:bodyPr/>
          <a:lstStyle>
            <a:lvl1pPr>
              <a:defRPr/>
            </a:lvl1pPr>
          </a:lstStyle>
          <a:p>
            <a:pPr>
              <a:defRPr/>
            </a:pPr>
            <a:fld id="{7317FFE3-5420-4E4F-9D05-ACD4E9168460}" type="slidenum">
              <a:rPr lang="cs-CZ"/>
              <a:pPr>
                <a:defRPr/>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12"/>
          <p:cNvSpPr>
            <a:spLocks noGrp="1" noChangeArrowheads="1"/>
          </p:cNvSpPr>
          <p:nvPr>
            <p:ph type="dt" idx="10"/>
          </p:nvPr>
        </p:nvSpPr>
        <p:spPr>
          <a:ln/>
        </p:spPr>
        <p:txBody>
          <a:bodyPr/>
          <a:lstStyle>
            <a:lvl1pPr>
              <a:defRPr/>
            </a:lvl1pPr>
          </a:lstStyle>
          <a:p>
            <a:pPr>
              <a:defRPr/>
            </a:pPr>
            <a:endParaRPr lang="cs-CZ"/>
          </a:p>
        </p:txBody>
      </p:sp>
      <p:sp>
        <p:nvSpPr>
          <p:cNvPr id="8" name="Rectangle 14"/>
          <p:cNvSpPr>
            <a:spLocks noGrp="1" noChangeArrowheads="1"/>
          </p:cNvSpPr>
          <p:nvPr>
            <p:ph type="sldNum" idx="11"/>
          </p:nvPr>
        </p:nvSpPr>
        <p:spPr>
          <a:ln/>
        </p:spPr>
        <p:txBody>
          <a:bodyPr/>
          <a:lstStyle>
            <a:lvl1pPr>
              <a:defRPr/>
            </a:lvl1pPr>
          </a:lstStyle>
          <a:p>
            <a:pPr>
              <a:defRPr/>
            </a:pPr>
            <a:fld id="{83B6D09B-9180-42D4-84D8-2A99B4BAA954}" type="slidenum">
              <a:rPr lang="cs-CZ"/>
              <a:pPr>
                <a:defRPr/>
              </a:pPr>
              <a:t>‹#›</a:t>
            </a:fld>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12"/>
          <p:cNvSpPr>
            <a:spLocks noGrp="1" noChangeArrowheads="1"/>
          </p:cNvSpPr>
          <p:nvPr>
            <p:ph type="dt" idx="10"/>
          </p:nvPr>
        </p:nvSpPr>
        <p:spPr>
          <a:ln/>
        </p:spPr>
        <p:txBody>
          <a:bodyPr/>
          <a:lstStyle>
            <a:lvl1pPr>
              <a:defRPr/>
            </a:lvl1pPr>
          </a:lstStyle>
          <a:p>
            <a:pPr>
              <a:defRPr/>
            </a:pPr>
            <a:endParaRPr lang="cs-CZ"/>
          </a:p>
        </p:txBody>
      </p:sp>
      <p:sp>
        <p:nvSpPr>
          <p:cNvPr id="4" name="Rectangle 14"/>
          <p:cNvSpPr>
            <a:spLocks noGrp="1" noChangeArrowheads="1"/>
          </p:cNvSpPr>
          <p:nvPr>
            <p:ph type="sldNum" idx="11"/>
          </p:nvPr>
        </p:nvSpPr>
        <p:spPr>
          <a:ln/>
        </p:spPr>
        <p:txBody>
          <a:bodyPr/>
          <a:lstStyle>
            <a:lvl1pPr>
              <a:defRPr/>
            </a:lvl1pPr>
          </a:lstStyle>
          <a:p>
            <a:pPr>
              <a:defRPr/>
            </a:pPr>
            <a:fld id="{787271BF-324F-44F5-9E04-6B7E4156440C}" type="slidenum">
              <a:rPr lang="cs-CZ"/>
              <a:pPr>
                <a:defRPr/>
              </a:pPr>
              <a:t>‹#›</a:t>
            </a:fld>
            <a:endParaRPr lang="cs-CZ"/>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2"/>
          <p:cNvSpPr>
            <a:spLocks noGrp="1" noChangeArrowheads="1"/>
          </p:cNvSpPr>
          <p:nvPr>
            <p:ph type="dt" idx="10"/>
          </p:nvPr>
        </p:nvSpPr>
        <p:spPr>
          <a:ln/>
        </p:spPr>
        <p:txBody>
          <a:bodyPr/>
          <a:lstStyle>
            <a:lvl1pPr>
              <a:defRPr/>
            </a:lvl1pPr>
          </a:lstStyle>
          <a:p>
            <a:pPr>
              <a:defRPr/>
            </a:pPr>
            <a:endParaRPr lang="cs-CZ"/>
          </a:p>
        </p:txBody>
      </p:sp>
      <p:sp>
        <p:nvSpPr>
          <p:cNvPr id="3" name="Rectangle 14"/>
          <p:cNvSpPr>
            <a:spLocks noGrp="1" noChangeArrowheads="1"/>
          </p:cNvSpPr>
          <p:nvPr>
            <p:ph type="sldNum" idx="11"/>
          </p:nvPr>
        </p:nvSpPr>
        <p:spPr>
          <a:ln/>
        </p:spPr>
        <p:txBody>
          <a:bodyPr/>
          <a:lstStyle>
            <a:lvl1pPr>
              <a:defRPr/>
            </a:lvl1pPr>
          </a:lstStyle>
          <a:p>
            <a:pPr>
              <a:defRPr/>
            </a:pPr>
            <a:fld id="{56AABF21-CEA1-45EF-9BB4-8B462F817C16}" type="slidenum">
              <a:rPr lang="cs-CZ"/>
              <a:pPr>
                <a:defRPr/>
              </a:pPr>
              <a:t>‹#›</a:t>
            </a:fld>
            <a:endParaRPr lang="cs-CZ"/>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12"/>
          <p:cNvSpPr>
            <a:spLocks noGrp="1" noChangeArrowheads="1"/>
          </p:cNvSpPr>
          <p:nvPr>
            <p:ph type="dt" idx="10"/>
          </p:nvPr>
        </p:nvSpPr>
        <p:spPr>
          <a:ln/>
        </p:spPr>
        <p:txBody>
          <a:bodyPr/>
          <a:lstStyle>
            <a:lvl1pPr>
              <a:defRPr/>
            </a:lvl1pPr>
          </a:lstStyle>
          <a:p>
            <a:pPr>
              <a:defRPr/>
            </a:pPr>
            <a:endParaRPr lang="cs-CZ"/>
          </a:p>
        </p:txBody>
      </p:sp>
      <p:sp>
        <p:nvSpPr>
          <p:cNvPr id="6" name="Rectangle 14"/>
          <p:cNvSpPr>
            <a:spLocks noGrp="1" noChangeArrowheads="1"/>
          </p:cNvSpPr>
          <p:nvPr>
            <p:ph type="sldNum" idx="11"/>
          </p:nvPr>
        </p:nvSpPr>
        <p:spPr>
          <a:ln/>
        </p:spPr>
        <p:txBody>
          <a:bodyPr/>
          <a:lstStyle>
            <a:lvl1pPr>
              <a:defRPr/>
            </a:lvl1pPr>
          </a:lstStyle>
          <a:p>
            <a:pPr>
              <a:defRPr/>
            </a:pPr>
            <a:fld id="{9A50F720-6BAA-4586-8D89-349D948EEDED}"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dt" idx="10"/>
          </p:nvPr>
        </p:nvSpPr>
        <p:spPr>
          <a:ln/>
        </p:spPr>
        <p:txBody>
          <a:bodyPr/>
          <a:lstStyle>
            <a:lvl1pPr>
              <a:defRPr/>
            </a:lvl1pPr>
          </a:lstStyle>
          <a:p>
            <a:pPr>
              <a:defRPr/>
            </a:pPr>
            <a:endParaRPr lang="cs-CZ"/>
          </a:p>
        </p:txBody>
      </p:sp>
      <p:sp>
        <p:nvSpPr>
          <p:cNvPr id="5" name="Rectangle 7"/>
          <p:cNvSpPr>
            <a:spLocks noGrp="1" noChangeArrowheads="1"/>
          </p:cNvSpPr>
          <p:nvPr>
            <p:ph type="sldNum" idx="11"/>
          </p:nvPr>
        </p:nvSpPr>
        <p:spPr>
          <a:ln/>
        </p:spPr>
        <p:txBody>
          <a:bodyPr/>
          <a:lstStyle>
            <a:lvl1pPr>
              <a:defRPr/>
            </a:lvl1pPr>
          </a:lstStyle>
          <a:p>
            <a:pPr>
              <a:defRPr/>
            </a:pPr>
            <a:fld id="{5B221C46-EEA9-470E-A183-4552BD8FAF99}" type="slidenum">
              <a:rPr lang="cs-CZ"/>
              <a:pPr>
                <a:defRPr/>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12"/>
          <p:cNvSpPr>
            <a:spLocks noGrp="1" noChangeArrowheads="1"/>
          </p:cNvSpPr>
          <p:nvPr>
            <p:ph type="dt" idx="10"/>
          </p:nvPr>
        </p:nvSpPr>
        <p:spPr>
          <a:ln/>
        </p:spPr>
        <p:txBody>
          <a:bodyPr/>
          <a:lstStyle>
            <a:lvl1pPr>
              <a:defRPr/>
            </a:lvl1pPr>
          </a:lstStyle>
          <a:p>
            <a:pPr>
              <a:defRPr/>
            </a:pPr>
            <a:endParaRPr lang="cs-CZ"/>
          </a:p>
        </p:txBody>
      </p:sp>
      <p:sp>
        <p:nvSpPr>
          <p:cNvPr id="6" name="Rectangle 14"/>
          <p:cNvSpPr>
            <a:spLocks noGrp="1" noChangeArrowheads="1"/>
          </p:cNvSpPr>
          <p:nvPr>
            <p:ph type="sldNum" idx="11"/>
          </p:nvPr>
        </p:nvSpPr>
        <p:spPr>
          <a:ln/>
        </p:spPr>
        <p:txBody>
          <a:bodyPr/>
          <a:lstStyle>
            <a:lvl1pPr>
              <a:defRPr/>
            </a:lvl1pPr>
          </a:lstStyle>
          <a:p>
            <a:pPr>
              <a:defRPr/>
            </a:pPr>
            <a:fld id="{A47F2C65-64BB-48D7-8DA7-496AAD6C4D84}" type="slidenum">
              <a:rPr lang="cs-CZ"/>
              <a:pPr>
                <a:defRPr/>
              </a:pPr>
              <a:t>‹#›</a:t>
            </a:fld>
            <a:endParaRPr lang="cs-CZ"/>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06EC49A0-CD5D-4D61-B2F2-EE5107D88162}" type="slidenum">
              <a:rPr lang="cs-CZ"/>
              <a:pPr>
                <a:defRPr/>
              </a:pPr>
              <a:t>‹#›</a:t>
            </a:fld>
            <a:endParaRPr lang="cs-CZ"/>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7813" y="273050"/>
            <a:ext cx="2055812" cy="604837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3050"/>
            <a:ext cx="6018213" cy="604837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847486AB-C381-46E3-9DC4-1A4004748D64}" type="slidenum">
              <a:rPr lang="cs-CZ"/>
              <a:pPr>
                <a:defRPr/>
              </a:pPr>
              <a:t>‹#›</a:t>
            </a:fld>
            <a:endParaRPr 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40A84C0F-1747-4F27-AD6F-AB7F99F2E999}" type="slidenum">
              <a:rPr lang="cs-CZ"/>
              <a:pPr>
                <a:defRPr/>
              </a:pPr>
              <a:t>‹#›</a:t>
            </a:fld>
            <a:endParaRPr 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A3434633-6FAA-43A0-9DD9-4F426DD7114E}" type="slidenum">
              <a:rPr lang="cs-CZ"/>
              <a:pPr>
                <a:defRPr/>
              </a:pPr>
              <a:t>‹#›</a:t>
            </a:fld>
            <a:endParaRPr lang="cs-CZ"/>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FEEA80AF-6C4C-43EB-B19C-60A2498B0E42}" type="slidenum">
              <a:rPr lang="cs-CZ"/>
              <a:pPr>
                <a:defRPr/>
              </a:pPr>
              <a:t>‹#›</a:t>
            </a:fld>
            <a:endParaRPr lang="cs-CZ"/>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935163"/>
            <a:ext cx="4037013"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6613" y="1935163"/>
            <a:ext cx="4037012"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2"/>
          <p:cNvSpPr>
            <a:spLocks noGrp="1" noChangeArrowheads="1"/>
          </p:cNvSpPr>
          <p:nvPr>
            <p:ph type="dt" idx="10"/>
          </p:nvPr>
        </p:nvSpPr>
        <p:spPr>
          <a:ln/>
        </p:spPr>
        <p:txBody>
          <a:bodyPr/>
          <a:lstStyle>
            <a:lvl1pPr>
              <a:defRPr/>
            </a:lvl1pPr>
          </a:lstStyle>
          <a:p>
            <a:pPr>
              <a:defRPr/>
            </a:pPr>
            <a:endParaRPr lang="cs-CZ"/>
          </a:p>
        </p:txBody>
      </p:sp>
      <p:sp>
        <p:nvSpPr>
          <p:cNvPr id="6" name="Rectangle 14"/>
          <p:cNvSpPr>
            <a:spLocks noGrp="1" noChangeArrowheads="1"/>
          </p:cNvSpPr>
          <p:nvPr>
            <p:ph type="sldNum" idx="11"/>
          </p:nvPr>
        </p:nvSpPr>
        <p:spPr>
          <a:ln/>
        </p:spPr>
        <p:txBody>
          <a:bodyPr/>
          <a:lstStyle>
            <a:lvl1pPr>
              <a:defRPr/>
            </a:lvl1pPr>
          </a:lstStyle>
          <a:p>
            <a:pPr>
              <a:defRPr/>
            </a:pPr>
            <a:fld id="{7E85581C-9210-4F9D-8EC0-7B8F70A92A1C}" type="slidenum">
              <a:rPr lang="cs-CZ"/>
              <a:pPr>
                <a:defRPr/>
              </a:pPr>
              <a:t>‹#›</a:t>
            </a:fld>
            <a:endParaRPr lang="cs-CZ"/>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12"/>
          <p:cNvSpPr>
            <a:spLocks noGrp="1" noChangeArrowheads="1"/>
          </p:cNvSpPr>
          <p:nvPr>
            <p:ph type="dt" idx="10"/>
          </p:nvPr>
        </p:nvSpPr>
        <p:spPr>
          <a:ln/>
        </p:spPr>
        <p:txBody>
          <a:bodyPr/>
          <a:lstStyle>
            <a:lvl1pPr>
              <a:defRPr/>
            </a:lvl1pPr>
          </a:lstStyle>
          <a:p>
            <a:pPr>
              <a:defRPr/>
            </a:pPr>
            <a:endParaRPr lang="cs-CZ"/>
          </a:p>
        </p:txBody>
      </p:sp>
      <p:sp>
        <p:nvSpPr>
          <p:cNvPr id="8" name="Rectangle 14"/>
          <p:cNvSpPr>
            <a:spLocks noGrp="1" noChangeArrowheads="1"/>
          </p:cNvSpPr>
          <p:nvPr>
            <p:ph type="sldNum" idx="11"/>
          </p:nvPr>
        </p:nvSpPr>
        <p:spPr>
          <a:ln/>
        </p:spPr>
        <p:txBody>
          <a:bodyPr/>
          <a:lstStyle>
            <a:lvl1pPr>
              <a:defRPr/>
            </a:lvl1pPr>
          </a:lstStyle>
          <a:p>
            <a:pPr>
              <a:defRPr/>
            </a:pPr>
            <a:fld id="{174CE3E4-9EF7-462F-A473-7BD7B9FDBA9A}" type="slidenum">
              <a:rPr lang="cs-CZ"/>
              <a:pPr>
                <a:defRPr/>
              </a:pPr>
              <a:t>‹#›</a:t>
            </a:fld>
            <a:endParaRPr lang="cs-CZ"/>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12"/>
          <p:cNvSpPr>
            <a:spLocks noGrp="1" noChangeArrowheads="1"/>
          </p:cNvSpPr>
          <p:nvPr>
            <p:ph type="dt" idx="10"/>
          </p:nvPr>
        </p:nvSpPr>
        <p:spPr>
          <a:ln/>
        </p:spPr>
        <p:txBody>
          <a:bodyPr/>
          <a:lstStyle>
            <a:lvl1pPr>
              <a:defRPr/>
            </a:lvl1pPr>
          </a:lstStyle>
          <a:p>
            <a:pPr>
              <a:defRPr/>
            </a:pPr>
            <a:endParaRPr lang="cs-CZ"/>
          </a:p>
        </p:txBody>
      </p:sp>
      <p:sp>
        <p:nvSpPr>
          <p:cNvPr id="4" name="Rectangle 14"/>
          <p:cNvSpPr>
            <a:spLocks noGrp="1" noChangeArrowheads="1"/>
          </p:cNvSpPr>
          <p:nvPr>
            <p:ph type="sldNum" idx="11"/>
          </p:nvPr>
        </p:nvSpPr>
        <p:spPr>
          <a:ln/>
        </p:spPr>
        <p:txBody>
          <a:bodyPr/>
          <a:lstStyle>
            <a:lvl1pPr>
              <a:defRPr/>
            </a:lvl1pPr>
          </a:lstStyle>
          <a:p>
            <a:pPr>
              <a:defRPr/>
            </a:pPr>
            <a:fld id="{08FCCE50-5DBE-4A32-8CEF-EC55C0F02C4F}" type="slidenum">
              <a:rPr lang="cs-CZ"/>
              <a:pPr>
                <a:defRPr/>
              </a:pPr>
              <a:t>‹#›</a:t>
            </a:fld>
            <a:endParaRPr lang="cs-CZ"/>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2"/>
          <p:cNvSpPr>
            <a:spLocks noGrp="1" noChangeArrowheads="1"/>
          </p:cNvSpPr>
          <p:nvPr>
            <p:ph type="dt" idx="10"/>
          </p:nvPr>
        </p:nvSpPr>
        <p:spPr>
          <a:ln/>
        </p:spPr>
        <p:txBody>
          <a:bodyPr/>
          <a:lstStyle>
            <a:lvl1pPr>
              <a:defRPr/>
            </a:lvl1pPr>
          </a:lstStyle>
          <a:p>
            <a:pPr>
              <a:defRPr/>
            </a:pPr>
            <a:endParaRPr lang="cs-CZ"/>
          </a:p>
        </p:txBody>
      </p:sp>
      <p:sp>
        <p:nvSpPr>
          <p:cNvPr id="3" name="Rectangle 14"/>
          <p:cNvSpPr>
            <a:spLocks noGrp="1" noChangeArrowheads="1"/>
          </p:cNvSpPr>
          <p:nvPr>
            <p:ph type="sldNum" idx="11"/>
          </p:nvPr>
        </p:nvSpPr>
        <p:spPr>
          <a:ln/>
        </p:spPr>
        <p:txBody>
          <a:bodyPr/>
          <a:lstStyle>
            <a:lvl1pPr>
              <a:defRPr/>
            </a:lvl1pPr>
          </a:lstStyle>
          <a:p>
            <a:pPr>
              <a:defRPr/>
            </a:pPr>
            <a:fld id="{A8564D25-7AAC-4DFE-A95D-5D653C05B049}"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5"/>
          <p:cNvSpPr>
            <a:spLocks noGrp="1" noChangeArrowheads="1"/>
          </p:cNvSpPr>
          <p:nvPr>
            <p:ph type="dt" idx="10"/>
          </p:nvPr>
        </p:nvSpPr>
        <p:spPr>
          <a:ln/>
        </p:spPr>
        <p:txBody>
          <a:bodyPr/>
          <a:lstStyle>
            <a:lvl1pPr>
              <a:defRPr/>
            </a:lvl1pPr>
          </a:lstStyle>
          <a:p>
            <a:pPr>
              <a:defRPr/>
            </a:pPr>
            <a:endParaRPr lang="cs-CZ"/>
          </a:p>
        </p:txBody>
      </p:sp>
      <p:sp>
        <p:nvSpPr>
          <p:cNvPr id="5" name="Rectangle 7"/>
          <p:cNvSpPr>
            <a:spLocks noGrp="1" noChangeArrowheads="1"/>
          </p:cNvSpPr>
          <p:nvPr>
            <p:ph type="sldNum" idx="11"/>
          </p:nvPr>
        </p:nvSpPr>
        <p:spPr>
          <a:ln/>
        </p:spPr>
        <p:txBody>
          <a:bodyPr/>
          <a:lstStyle>
            <a:lvl1pPr>
              <a:defRPr/>
            </a:lvl1pPr>
          </a:lstStyle>
          <a:p>
            <a:pPr>
              <a:defRPr/>
            </a:pPr>
            <a:fld id="{1940340B-FE3C-43B4-93A9-924B76A1BA7F}" type="slidenum">
              <a:rPr lang="cs-CZ"/>
              <a:pPr>
                <a:defRPr/>
              </a:pPr>
              <a:t>‹#›</a:t>
            </a:fld>
            <a:endParaRPr lang="cs-C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12"/>
          <p:cNvSpPr>
            <a:spLocks noGrp="1" noChangeArrowheads="1"/>
          </p:cNvSpPr>
          <p:nvPr>
            <p:ph type="dt" idx="10"/>
          </p:nvPr>
        </p:nvSpPr>
        <p:spPr>
          <a:ln/>
        </p:spPr>
        <p:txBody>
          <a:bodyPr/>
          <a:lstStyle>
            <a:lvl1pPr>
              <a:defRPr/>
            </a:lvl1pPr>
          </a:lstStyle>
          <a:p>
            <a:pPr>
              <a:defRPr/>
            </a:pPr>
            <a:endParaRPr lang="cs-CZ"/>
          </a:p>
        </p:txBody>
      </p:sp>
      <p:sp>
        <p:nvSpPr>
          <p:cNvPr id="6" name="Rectangle 14"/>
          <p:cNvSpPr>
            <a:spLocks noGrp="1" noChangeArrowheads="1"/>
          </p:cNvSpPr>
          <p:nvPr>
            <p:ph type="sldNum" idx="11"/>
          </p:nvPr>
        </p:nvSpPr>
        <p:spPr>
          <a:ln/>
        </p:spPr>
        <p:txBody>
          <a:bodyPr/>
          <a:lstStyle>
            <a:lvl1pPr>
              <a:defRPr/>
            </a:lvl1pPr>
          </a:lstStyle>
          <a:p>
            <a:pPr>
              <a:defRPr/>
            </a:pPr>
            <a:fld id="{1BDE56A4-EAF1-4151-A759-BEB6F43BF782}" type="slidenum">
              <a:rPr lang="cs-CZ"/>
              <a:pPr>
                <a:defRPr/>
              </a:pPr>
              <a:t>‹#›</a:t>
            </a:fld>
            <a:endParaRPr lang="cs-CZ"/>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12"/>
          <p:cNvSpPr>
            <a:spLocks noGrp="1" noChangeArrowheads="1"/>
          </p:cNvSpPr>
          <p:nvPr>
            <p:ph type="dt" idx="10"/>
          </p:nvPr>
        </p:nvSpPr>
        <p:spPr>
          <a:ln/>
        </p:spPr>
        <p:txBody>
          <a:bodyPr/>
          <a:lstStyle>
            <a:lvl1pPr>
              <a:defRPr/>
            </a:lvl1pPr>
          </a:lstStyle>
          <a:p>
            <a:pPr>
              <a:defRPr/>
            </a:pPr>
            <a:endParaRPr lang="cs-CZ"/>
          </a:p>
        </p:txBody>
      </p:sp>
      <p:sp>
        <p:nvSpPr>
          <p:cNvPr id="6" name="Rectangle 14"/>
          <p:cNvSpPr>
            <a:spLocks noGrp="1" noChangeArrowheads="1"/>
          </p:cNvSpPr>
          <p:nvPr>
            <p:ph type="sldNum" idx="11"/>
          </p:nvPr>
        </p:nvSpPr>
        <p:spPr>
          <a:ln/>
        </p:spPr>
        <p:txBody>
          <a:bodyPr/>
          <a:lstStyle>
            <a:lvl1pPr>
              <a:defRPr/>
            </a:lvl1pPr>
          </a:lstStyle>
          <a:p>
            <a:pPr>
              <a:defRPr/>
            </a:pPr>
            <a:fld id="{1EF231DA-7C72-4362-8E5B-003429E8D30F}" type="slidenum">
              <a:rPr lang="cs-CZ"/>
              <a:pPr>
                <a:defRPr/>
              </a:pPr>
              <a:t>‹#›</a:t>
            </a:fld>
            <a:endParaRPr lang="cs-CZ"/>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C5FF4258-D0FE-46EB-97EA-2AC4B91FF57F}" type="slidenum">
              <a:rPr lang="cs-CZ"/>
              <a:pPr>
                <a:defRPr/>
              </a:pPr>
              <a:t>‹#›</a:t>
            </a:fld>
            <a:endParaRPr lang="cs-CZ"/>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7813" y="273050"/>
            <a:ext cx="2055812" cy="604837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3050"/>
            <a:ext cx="6018213" cy="604837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2"/>
          <p:cNvSpPr>
            <a:spLocks noGrp="1" noChangeArrowheads="1"/>
          </p:cNvSpPr>
          <p:nvPr>
            <p:ph type="dt" idx="10"/>
          </p:nvPr>
        </p:nvSpPr>
        <p:spPr>
          <a:ln/>
        </p:spPr>
        <p:txBody>
          <a:bodyPr/>
          <a:lstStyle>
            <a:lvl1pPr>
              <a:defRPr/>
            </a:lvl1pPr>
          </a:lstStyle>
          <a:p>
            <a:pPr>
              <a:defRPr/>
            </a:pPr>
            <a:endParaRPr lang="cs-CZ"/>
          </a:p>
        </p:txBody>
      </p:sp>
      <p:sp>
        <p:nvSpPr>
          <p:cNvPr id="5" name="Rectangle 14"/>
          <p:cNvSpPr>
            <a:spLocks noGrp="1" noChangeArrowheads="1"/>
          </p:cNvSpPr>
          <p:nvPr>
            <p:ph type="sldNum" idx="11"/>
          </p:nvPr>
        </p:nvSpPr>
        <p:spPr>
          <a:ln/>
        </p:spPr>
        <p:txBody>
          <a:bodyPr/>
          <a:lstStyle>
            <a:lvl1pPr>
              <a:defRPr/>
            </a:lvl1pPr>
          </a:lstStyle>
          <a:p>
            <a:pPr>
              <a:defRPr/>
            </a:pPr>
            <a:fld id="{FB896CDC-DA05-4000-81A7-A26E7FDDED75}" type="slidenum">
              <a:rPr lang="cs-CZ"/>
              <a:pPr>
                <a:defRPr/>
              </a:pPr>
              <a:t>‹#›</a:t>
            </a:fld>
            <a:endParaRPr lang="cs-CZ"/>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7"/>
          <p:cNvSpPr>
            <a:spLocks noGrp="1" noChangeArrowheads="1"/>
          </p:cNvSpPr>
          <p:nvPr>
            <p:ph type="dt" idx="10"/>
          </p:nvPr>
        </p:nvSpPr>
        <p:spPr>
          <a:ln/>
        </p:spPr>
        <p:txBody>
          <a:bodyPr/>
          <a:lstStyle>
            <a:lvl1pPr>
              <a:defRPr/>
            </a:lvl1pPr>
          </a:lstStyle>
          <a:p>
            <a:pPr>
              <a:defRPr/>
            </a:pPr>
            <a:endParaRPr lang="cs-CZ"/>
          </a:p>
        </p:txBody>
      </p:sp>
      <p:sp>
        <p:nvSpPr>
          <p:cNvPr id="5" name="Rectangle 9"/>
          <p:cNvSpPr>
            <a:spLocks noGrp="1" noChangeArrowheads="1"/>
          </p:cNvSpPr>
          <p:nvPr>
            <p:ph type="sldNum" idx="11"/>
          </p:nvPr>
        </p:nvSpPr>
        <p:spPr>
          <a:ln/>
        </p:spPr>
        <p:txBody>
          <a:bodyPr/>
          <a:lstStyle>
            <a:lvl1pPr>
              <a:defRPr/>
            </a:lvl1pPr>
          </a:lstStyle>
          <a:p>
            <a:pPr>
              <a:defRPr/>
            </a:pPr>
            <a:fld id="{2F999FDA-06AA-442C-A543-0AC6A0EA75AE}" type="slidenum">
              <a:rPr lang="cs-CZ"/>
              <a:pPr>
                <a:defRPr/>
              </a:pPr>
              <a:t>‹#›</a:t>
            </a:fld>
            <a:endParaRPr lang="cs-CZ"/>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idx="10"/>
          </p:nvPr>
        </p:nvSpPr>
        <p:spPr>
          <a:ln/>
        </p:spPr>
        <p:txBody>
          <a:bodyPr/>
          <a:lstStyle>
            <a:lvl1pPr>
              <a:defRPr/>
            </a:lvl1pPr>
          </a:lstStyle>
          <a:p>
            <a:pPr>
              <a:defRPr/>
            </a:pPr>
            <a:endParaRPr lang="cs-CZ"/>
          </a:p>
        </p:txBody>
      </p:sp>
      <p:sp>
        <p:nvSpPr>
          <p:cNvPr id="5" name="Rectangle 9"/>
          <p:cNvSpPr>
            <a:spLocks noGrp="1" noChangeArrowheads="1"/>
          </p:cNvSpPr>
          <p:nvPr>
            <p:ph type="sldNum" idx="11"/>
          </p:nvPr>
        </p:nvSpPr>
        <p:spPr>
          <a:ln/>
        </p:spPr>
        <p:txBody>
          <a:bodyPr/>
          <a:lstStyle>
            <a:lvl1pPr>
              <a:defRPr/>
            </a:lvl1pPr>
          </a:lstStyle>
          <a:p>
            <a:pPr>
              <a:defRPr/>
            </a:pPr>
            <a:fld id="{B43065BE-E0E2-4726-8DAE-6C0750E07D22}" type="slidenum">
              <a:rPr lang="cs-CZ"/>
              <a:pPr>
                <a:defRPr/>
              </a:pPr>
              <a:t>‹#›</a:t>
            </a:fld>
            <a:endParaRPr lang="cs-CZ"/>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7"/>
          <p:cNvSpPr>
            <a:spLocks noGrp="1" noChangeArrowheads="1"/>
          </p:cNvSpPr>
          <p:nvPr>
            <p:ph type="dt" idx="10"/>
          </p:nvPr>
        </p:nvSpPr>
        <p:spPr>
          <a:ln/>
        </p:spPr>
        <p:txBody>
          <a:bodyPr/>
          <a:lstStyle>
            <a:lvl1pPr>
              <a:defRPr/>
            </a:lvl1pPr>
          </a:lstStyle>
          <a:p>
            <a:pPr>
              <a:defRPr/>
            </a:pPr>
            <a:endParaRPr lang="cs-CZ"/>
          </a:p>
        </p:txBody>
      </p:sp>
      <p:sp>
        <p:nvSpPr>
          <p:cNvPr id="5" name="Rectangle 9"/>
          <p:cNvSpPr>
            <a:spLocks noGrp="1" noChangeArrowheads="1"/>
          </p:cNvSpPr>
          <p:nvPr>
            <p:ph type="sldNum" idx="11"/>
          </p:nvPr>
        </p:nvSpPr>
        <p:spPr>
          <a:ln/>
        </p:spPr>
        <p:txBody>
          <a:bodyPr/>
          <a:lstStyle>
            <a:lvl1pPr>
              <a:defRPr/>
            </a:lvl1pPr>
          </a:lstStyle>
          <a:p>
            <a:pPr>
              <a:defRPr/>
            </a:pPr>
            <a:fld id="{0736E775-089B-4BD5-8AA4-939EF03793CE}" type="slidenum">
              <a:rPr lang="cs-CZ"/>
              <a:pPr>
                <a:defRPr/>
              </a:pPr>
              <a:t>‹#›</a:t>
            </a:fld>
            <a:endParaRPr lang="cs-CZ"/>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935163"/>
            <a:ext cx="4037013"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6613" y="1935163"/>
            <a:ext cx="4037012"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idx="10"/>
          </p:nvPr>
        </p:nvSpPr>
        <p:spPr>
          <a:ln/>
        </p:spPr>
        <p:txBody>
          <a:bodyPr/>
          <a:lstStyle>
            <a:lvl1pPr>
              <a:defRPr/>
            </a:lvl1pPr>
          </a:lstStyle>
          <a:p>
            <a:pPr>
              <a:defRPr/>
            </a:pPr>
            <a:endParaRPr lang="cs-CZ"/>
          </a:p>
        </p:txBody>
      </p:sp>
      <p:sp>
        <p:nvSpPr>
          <p:cNvPr id="6" name="Rectangle 9"/>
          <p:cNvSpPr>
            <a:spLocks noGrp="1" noChangeArrowheads="1"/>
          </p:cNvSpPr>
          <p:nvPr>
            <p:ph type="sldNum" idx="11"/>
          </p:nvPr>
        </p:nvSpPr>
        <p:spPr>
          <a:ln/>
        </p:spPr>
        <p:txBody>
          <a:bodyPr/>
          <a:lstStyle>
            <a:lvl1pPr>
              <a:defRPr/>
            </a:lvl1pPr>
          </a:lstStyle>
          <a:p>
            <a:pPr>
              <a:defRPr/>
            </a:pPr>
            <a:fld id="{B34DB3ED-650C-4CCF-84D2-7E9B6FA313AC}" type="slidenum">
              <a:rPr lang="cs-CZ"/>
              <a:pPr>
                <a:defRPr/>
              </a:pPr>
              <a:t>‹#›</a:t>
            </a:fld>
            <a:endParaRPr lang="cs-CZ"/>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7"/>
          <p:cNvSpPr>
            <a:spLocks noGrp="1" noChangeArrowheads="1"/>
          </p:cNvSpPr>
          <p:nvPr>
            <p:ph type="dt" idx="10"/>
          </p:nvPr>
        </p:nvSpPr>
        <p:spPr>
          <a:ln/>
        </p:spPr>
        <p:txBody>
          <a:bodyPr/>
          <a:lstStyle>
            <a:lvl1pPr>
              <a:defRPr/>
            </a:lvl1pPr>
          </a:lstStyle>
          <a:p>
            <a:pPr>
              <a:defRPr/>
            </a:pPr>
            <a:endParaRPr lang="cs-CZ"/>
          </a:p>
        </p:txBody>
      </p:sp>
      <p:sp>
        <p:nvSpPr>
          <p:cNvPr id="8" name="Rectangle 9"/>
          <p:cNvSpPr>
            <a:spLocks noGrp="1" noChangeArrowheads="1"/>
          </p:cNvSpPr>
          <p:nvPr>
            <p:ph type="sldNum" idx="11"/>
          </p:nvPr>
        </p:nvSpPr>
        <p:spPr>
          <a:ln/>
        </p:spPr>
        <p:txBody>
          <a:bodyPr/>
          <a:lstStyle>
            <a:lvl1pPr>
              <a:defRPr/>
            </a:lvl1pPr>
          </a:lstStyle>
          <a:p>
            <a:pPr>
              <a:defRPr/>
            </a:pPr>
            <a:fld id="{098E74A7-BAE3-44EF-8BDF-F90C3FED00AD}" type="slidenum">
              <a:rPr lang="cs-CZ"/>
              <a:pPr>
                <a:defRPr/>
              </a:pPr>
              <a:t>‹#›</a:t>
            </a:fld>
            <a:endParaRPr lang="cs-CZ"/>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7"/>
          <p:cNvSpPr>
            <a:spLocks noGrp="1" noChangeArrowheads="1"/>
          </p:cNvSpPr>
          <p:nvPr>
            <p:ph type="dt" idx="10"/>
          </p:nvPr>
        </p:nvSpPr>
        <p:spPr>
          <a:ln/>
        </p:spPr>
        <p:txBody>
          <a:bodyPr/>
          <a:lstStyle>
            <a:lvl1pPr>
              <a:defRPr/>
            </a:lvl1pPr>
          </a:lstStyle>
          <a:p>
            <a:pPr>
              <a:defRPr/>
            </a:pPr>
            <a:endParaRPr lang="cs-CZ"/>
          </a:p>
        </p:txBody>
      </p:sp>
      <p:sp>
        <p:nvSpPr>
          <p:cNvPr id="4" name="Rectangle 9"/>
          <p:cNvSpPr>
            <a:spLocks noGrp="1" noChangeArrowheads="1"/>
          </p:cNvSpPr>
          <p:nvPr>
            <p:ph type="sldNum" idx="11"/>
          </p:nvPr>
        </p:nvSpPr>
        <p:spPr>
          <a:ln/>
        </p:spPr>
        <p:txBody>
          <a:bodyPr/>
          <a:lstStyle>
            <a:lvl1pPr>
              <a:defRPr/>
            </a:lvl1pPr>
          </a:lstStyle>
          <a:p>
            <a:pPr>
              <a:defRPr/>
            </a:pPr>
            <a:fld id="{37DAA7A3-D7A8-4F5C-9ABA-F9A23B02E9CC}"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935163"/>
            <a:ext cx="4037013"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6613" y="1935163"/>
            <a:ext cx="4037012"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dt" idx="10"/>
          </p:nvPr>
        </p:nvSpPr>
        <p:spPr>
          <a:ln/>
        </p:spPr>
        <p:txBody>
          <a:bodyPr/>
          <a:lstStyle>
            <a:lvl1pPr>
              <a:defRPr/>
            </a:lvl1pPr>
          </a:lstStyle>
          <a:p>
            <a:pPr>
              <a:defRPr/>
            </a:pPr>
            <a:endParaRPr lang="cs-CZ"/>
          </a:p>
        </p:txBody>
      </p:sp>
      <p:sp>
        <p:nvSpPr>
          <p:cNvPr id="6" name="Rectangle 7"/>
          <p:cNvSpPr>
            <a:spLocks noGrp="1" noChangeArrowheads="1"/>
          </p:cNvSpPr>
          <p:nvPr>
            <p:ph type="sldNum" idx="11"/>
          </p:nvPr>
        </p:nvSpPr>
        <p:spPr>
          <a:ln/>
        </p:spPr>
        <p:txBody>
          <a:bodyPr/>
          <a:lstStyle>
            <a:lvl1pPr>
              <a:defRPr/>
            </a:lvl1pPr>
          </a:lstStyle>
          <a:p>
            <a:pPr>
              <a:defRPr/>
            </a:pPr>
            <a:fld id="{1E04A71A-4361-4624-9F81-134AB59E9825}" type="slidenum">
              <a:rPr lang="cs-CZ"/>
              <a:pPr>
                <a:defRPr/>
              </a:pPr>
              <a:t>‹#›</a:t>
            </a:fld>
            <a:endParaRPr lang="cs-CZ"/>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pPr>
              <a:defRPr/>
            </a:pPr>
            <a:endParaRPr lang="cs-CZ"/>
          </a:p>
        </p:txBody>
      </p:sp>
      <p:sp>
        <p:nvSpPr>
          <p:cNvPr id="3" name="Rectangle 9"/>
          <p:cNvSpPr>
            <a:spLocks noGrp="1" noChangeArrowheads="1"/>
          </p:cNvSpPr>
          <p:nvPr>
            <p:ph type="sldNum" idx="11"/>
          </p:nvPr>
        </p:nvSpPr>
        <p:spPr>
          <a:ln/>
        </p:spPr>
        <p:txBody>
          <a:bodyPr/>
          <a:lstStyle>
            <a:lvl1pPr>
              <a:defRPr/>
            </a:lvl1pPr>
          </a:lstStyle>
          <a:p>
            <a:pPr>
              <a:defRPr/>
            </a:pPr>
            <a:fld id="{225DDC21-A97F-4448-A993-95AA7E4EB061}" type="slidenum">
              <a:rPr lang="cs-CZ"/>
              <a:pPr>
                <a:defRPr/>
              </a:pPr>
              <a:t>‹#›</a:t>
            </a:fld>
            <a:endParaRPr lang="cs-CZ"/>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7"/>
          <p:cNvSpPr>
            <a:spLocks noGrp="1" noChangeArrowheads="1"/>
          </p:cNvSpPr>
          <p:nvPr>
            <p:ph type="dt" idx="10"/>
          </p:nvPr>
        </p:nvSpPr>
        <p:spPr>
          <a:ln/>
        </p:spPr>
        <p:txBody>
          <a:bodyPr/>
          <a:lstStyle>
            <a:lvl1pPr>
              <a:defRPr/>
            </a:lvl1pPr>
          </a:lstStyle>
          <a:p>
            <a:pPr>
              <a:defRPr/>
            </a:pPr>
            <a:endParaRPr lang="cs-CZ"/>
          </a:p>
        </p:txBody>
      </p:sp>
      <p:sp>
        <p:nvSpPr>
          <p:cNvPr id="6" name="Rectangle 9"/>
          <p:cNvSpPr>
            <a:spLocks noGrp="1" noChangeArrowheads="1"/>
          </p:cNvSpPr>
          <p:nvPr>
            <p:ph type="sldNum" idx="11"/>
          </p:nvPr>
        </p:nvSpPr>
        <p:spPr>
          <a:ln/>
        </p:spPr>
        <p:txBody>
          <a:bodyPr/>
          <a:lstStyle>
            <a:lvl1pPr>
              <a:defRPr/>
            </a:lvl1pPr>
          </a:lstStyle>
          <a:p>
            <a:pPr>
              <a:defRPr/>
            </a:pPr>
            <a:fld id="{2CEE3262-C558-45D9-A2B9-0BA723A8279C}" type="slidenum">
              <a:rPr lang="cs-CZ"/>
              <a:pPr>
                <a:defRPr/>
              </a:pPr>
              <a:t>‹#›</a:t>
            </a:fld>
            <a:endParaRPr lang="cs-CZ"/>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7"/>
          <p:cNvSpPr>
            <a:spLocks noGrp="1" noChangeArrowheads="1"/>
          </p:cNvSpPr>
          <p:nvPr>
            <p:ph type="dt" idx="10"/>
          </p:nvPr>
        </p:nvSpPr>
        <p:spPr>
          <a:ln/>
        </p:spPr>
        <p:txBody>
          <a:bodyPr/>
          <a:lstStyle>
            <a:lvl1pPr>
              <a:defRPr/>
            </a:lvl1pPr>
          </a:lstStyle>
          <a:p>
            <a:pPr>
              <a:defRPr/>
            </a:pPr>
            <a:endParaRPr lang="cs-CZ"/>
          </a:p>
        </p:txBody>
      </p:sp>
      <p:sp>
        <p:nvSpPr>
          <p:cNvPr id="6" name="Rectangle 9"/>
          <p:cNvSpPr>
            <a:spLocks noGrp="1" noChangeArrowheads="1"/>
          </p:cNvSpPr>
          <p:nvPr>
            <p:ph type="sldNum" idx="11"/>
          </p:nvPr>
        </p:nvSpPr>
        <p:spPr>
          <a:ln/>
        </p:spPr>
        <p:txBody>
          <a:bodyPr/>
          <a:lstStyle>
            <a:lvl1pPr>
              <a:defRPr/>
            </a:lvl1pPr>
          </a:lstStyle>
          <a:p>
            <a:pPr>
              <a:defRPr/>
            </a:pPr>
            <a:fld id="{58A028E5-2E1A-4258-96A6-12A4D19D8B66}" type="slidenum">
              <a:rPr lang="cs-CZ"/>
              <a:pPr>
                <a:defRPr/>
              </a:pPr>
              <a:t>‹#›</a:t>
            </a:fld>
            <a:endParaRPr lang="cs-CZ"/>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idx="10"/>
          </p:nvPr>
        </p:nvSpPr>
        <p:spPr>
          <a:ln/>
        </p:spPr>
        <p:txBody>
          <a:bodyPr/>
          <a:lstStyle>
            <a:lvl1pPr>
              <a:defRPr/>
            </a:lvl1pPr>
          </a:lstStyle>
          <a:p>
            <a:pPr>
              <a:defRPr/>
            </a:pPr>
            <a:endParaRPr lang="cs-CZ"/>
          </a:p>
        </p:txBody>
      </p:sp>
      <p:sp>
        <p:nvSpPr>
          <p:cNvPr id="5" name="Rectangle 9"/>
          <p:cNvSpPr>
            <a:spLocks noGrp="1" noChangeArrowheads="1"/>
          </p:cNvSpPr>
          <p:nvPr>
            <p:ph type="sldNum" idx="11"/>
          </p:nvPr>
        </p:nvSpPr>
        <p:spPr>
          <a:ln/>
        </p:spPr>
        <p:txBody>
          <a:bodyPr/>
          <a:lstStyle>
            <a:lvl1pPr>
              <a:defRPr/>
            </a:lvl1pPr>
          </a:lstStyle>
          <a:p>
            <a:pPr>
              <a:defRPr/>
            </a:pPr>
            <a:fld id="{77C8D687-1B87-473D-AABA-C0058D48104F}" type="slidenum">
              <a:rPr lang="cs-CZ"/>
              <a:pPr>
                <a:defRPr/>
              </a:pPr>
              <a:t>‹#›</a:t>
            </a:fld>
            <a:endParaRPr lang="cs-CZ"/>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7813" y="273050"/>
            <a:ext cx="2055812" cy="604837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3050"/>
            <a:ext cx="6018213" cy="604837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idx="10"/>
          </p:nvPr>
        </p:nvSpPr>
        <p:spPr>
          <a:ln/>
        </p:spPr>
        <p:txBody>
          <a:bodyPr/>
          <a:lstStyle>
            <a:lvl1pPr>
              <a:defRPr/>
            </a:lvl1pPr>
          </a:lstStyle>
          <a:p>
            <a:pPr>
              <a:defRPr/>
            </a:pPr>
            <a:endParaRPr lang="cs-CZ"/>
          </a:p>
        </p:txBody>
      </p:sp>
      <p:sp>
        <p:nvSpPr>
          <p:cNvPr id="5" name="Rectangle 9"/>
          <p:cNvSpPr>
            <a:spLocks noGrp="1" noChangeArrowheads="1"/>
          </p:cNvSpPr>
          <p:nvPr>
            <p:ph type="sldNum" idx="11"/>
          </p:nvPr>
        </p:nvSpPr>
        <p:spPr>
          <a:ln/>
        </p:spPr>
        <p:txBody>
          <a:bodyPr/>
          <a:lstStyle>
            <a:lvl1pPr>
              <a:defRPr/>
            </a:lvl1pPr>
          </a:lstStyle>
          <a:p>
            <a:pPr>
              <a:defRPr/>
            </a:pPr>
            <a:fld id="{9B65A50E-C681-4D4C-B0F5-4EAAC68BAB2B}"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5"/>
          <p:cNvSpPr>
            <a:spLocks noGrp="1" noChangeArrowheads="1"/>
          </p:cNvSpPr>
          <p:nvPr>
            <p:ph type="dt" idx="10"/>
          </p:nvPr>
        </p:nvSpPr>
        <p:spPr>
          <a:ln/>
        </p:spPr>
        <p:txBody>
          <a:bodyPr/>
          <a:lstStyle>
            <a:lvl1pPr>
              <a:defRPr/>
            </a:lvl1pPr>
          </a:lstStyle>
          <a:p>
            <a:pPr>
              <a:defRPr/>
            </a:pPr>
            <a:endParaRPr lang="cs-CZ"/>
          </a:p>
        </p:txBody>
      </p:sp>
      <p:sp>
        <p:nvSpPr>
          <p:cNvPr id="8" name="Rectangle 7"/>
          <p:cNvSpPr>
            <a:spLocks noGrp="1" noChangeArrowheads="1"/>
          </p:cNvSpPr>
          <p:nvPr>
            <p:ph type="sldNum" idx="11"/>
          </p:nvPr>
        </p:nvSpPr>
        <p:spPr>
          <a:ln/>
        </p:spPr>
        <p:txBody>
          <a:bodyPr/>
          <a:lstStyle>
            <a:lvl1pPr>
              <a:defRPr/>
            </a:lvl1pPr>
          </a:lstStyle>
          <a:p>
            <a:pPr>
              <a:defRPr/>
            </a:pPr>
            <a:fld id="{C289F12E-2BCF-4EF9-AEF7-D443ED77B05C}"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5"/>
          <p:cNvSpPr>
            <a:spLocks noGrp="1" noChangeArrowheads="1"/>
          </p:cNvSpPr>
          <p:nvPr>
            <p:ph type="dt" idx="10"/>
          </p:nvPr>
        </p:nvSpPr>
        <p:spPr>
          <a:ln/>
        </p:spPr>
        <p:txBody>
          <a:bodyPr/>
          <a:lstStyle>
            <a:lvl1pPr>
              <a:defRPr/>
            </a:lvl1pPr>
          </a:lstStyle>
          <a:p>
            <a:pPr>
              <a:defRPr/>
            </a:pPr>
            <a:endParaRPr lang="cs-CZ"/>
          </a:p>
        </p:txBody>
      </p:sp>
      <p:sp>
        <p:nvSpPr>
          <p:cNvPr id="4" name="Rectangle 7"/>
          <p:cNvSpPr>
            <a:spLocks noGrp="1" noChangeArrowheads="1"/>
          </p:cNvSpPr>
          <p:nvPr>
            <p:ph type="sldNum" idx="11"/>
          </p:nvPr>
        </p:nvSpPr>
        <p:spPr>
          <a:ln/>
        </p:spPr>
        <p:txBody>
          <a:bodyPr/>
          <a:lstStyle>
            <a:lvl1pPr>
              <a:defRPr/>
            </a:lvl1pPr>
          </a:lstStyle>
          <a:p>
            <a:pPr>
              <a:defRPr/>
            </a:pPr>
            <a:fld id="{39380E1A-5392-40EC-B1BE-5FE28B650746}"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p:cNvSpPr>
            <a:spLocks noGrp="1" noChangeArrowheads="1"/>
          </p:cNvSpPr>
          <p:nvPr>
            <p:ph type="dt" idx="10"/>
          </p:nvPr>
        </p:nvSpPr>
        <p:spPr>
          <a:ln/>
        </p:spPr>
        <p:txBody>
          <a:bodyPr/>
          <a:lstStyle>
            <a:lvl1pPr>
              <a:defRPr/>
            </a:lvl1pPr>
          </a:lstStyle>
          <a:p>
            <a:pPr>
              <a:defRPr/>
            </a:pPr>
            <a:endParaRPr lang="cs-CZ"/>
          </a:p>
        </p:txBody>
      </p:sp>
      <p:sp>
        <p:nvSpPr>
          <p:cNvPr id="3" name="Rectangle 7"/>
          <p:cNvSpPr>
            <a:spLocks noGrp="1" noChangeArrowheads="1"/>
          </p:cNvSpPr>
          <p:nvPr>
            <p:ph type="sldNum" idx="11"/>
          </p:nvPr>
        </p:nvSpPr>
        <p:spPr>
          <a:ln/>
        </p:spPr>
        <p:txBody>
          <a:bodyPr/>
          <a:lstStyle>
            <a:lvl1pPr>
              <a:defRPr/>
            </a:lvl1pPr>
          </a:lstStyle>
          <a:p>
            <a:pPr>
              <a:defRPr/>
            </a:pPr>
            <a:fld id="{C5D3D94E-3E24-4D8E-9A38-B79259B39B28}"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dt" idx="10"/>
          </p:nvPr>
        </p:nvSpPr>
        <p:spPr>
          <a:ln/>
        </p:spPr>
        <p:txBody>
          <a:bodyPr/>
          <a:lstStyle>
            <a:lvl1pPr>
              <a:defRPr/>
            </a:lvl1pPr>
          </a:lstStyle>
          <a:p>
            <a:pPr>
              <a:defRPr/>
            </a:pPr>
            <a:endParaRPr lang="cs-CZ"/>
          </a:p>
        </p:txBody>
      </p:sp>
      <p:sp>
        <p:nvSpPr>
          <p:cNvPr id="6" name="Rectangle 7"/>
          <p:cNvSpPr>
            <a:spLocks noGrp="1" noChangeArrowheads="1"/>
          </p:cNvSpPr>
          <p:nvPr>
            <p:ph type="sldNum" idx="11"/>
          </p:nvPr>
        </p:nvSpPr>
        <p:spPr>
          <a:ln/>
        </p:spPr>
        <p:txBody>
          <a:bodyPr/>
          <a:lstStyle>
            <a:lvl1pPr>
              <a:defRPr/>
            </a:lvl1pPr>
          </a:lstStyle>
          <a:p>
            <a:pPr>
              <a:defRPr/>
            </a:pPr>
            <a:fld id="{A1FA3A9D-718B-4030-A6BA-B90CCADDC44E}"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dt" idx="10"/>
          </p:nvPr>
        </p:nvSpPr>
        <p:spPr>
          <a:ln/>
        </p:spPr>
        <p:txBody>
          <a:bodyPr/>
          <a:lstStyle>
            <a:lvl1pPr>
              <a:defRPr/>
            </a:lvl1pPr>
          </a:lstStyle>
          <a:p>
            <a:pPr>
              <a:defRPr/>
            </a:pPr>
            <a:endParaRPr lang="cs-CZ"/>
          </a:p>
        </p:txBody>
      </p:sp>
      <p:sp>
        <p:nvSpPr>
          <p:cNvPr id="6" name="Rectangle 7"/>
          <p:cNvSpPr>
            <a:spLocks noGrp="1" noChangeArrowheads="1"/>
          </p:cNvSpPr>
          <p:nvPr>
            <p:ph type="sldNum" idx="11"/>
          </p:nvPr>
        </p:nvSpPr>
        <p:spPr>
          <a:ln/>
        </p:spPr>
        <p:txBody>
          <a:bodyPr/>
          <a:lstStyle>
            <a:lvl1pPr>
              <a:defRPr/>
            </a:lvl1pPr>
          </a:lstStyle>
          <a:p>
            <a:pPr>
              <a:defRPr/>
            </a:pPr>
            <a:fld id="{34D4CF99-4AFD-405B-9ECD-3B4ED1BB8B5E}"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1025" name="Freeform 1"/>
          <p:cNvSpPr>
            <a:spLocks noChangeArrowheads="1"/>
          </p:cNvSpPr>
          <p:nvPr/>
        </p:nvSpPr>
        <p:spPr bwMode="auto">
          <a:xfrm>
            <a:off x="-9525" y="-7938"/>
            <a:ext cx="9163050" cy="1041401"/>
          </a:xfrm>
          <a:custGeom>
            <a:avLst/>
            <a:gdLst>
              <a:gd name="T0" fmla="*/ 6 w 5772"/>
              <a:gd name="T1" fmla="*/ 2 h 656"/>
              <a:gd name="T2" fmla="*/ 2542 w 5772"/>
              <a:gd name="T3" fmla="*/ 0 h 656"/>
              <a:gd name="T4" fmla="*/ 4374 w 5772"/>
              <a:gd name="T5" fmla="*/ 367 h 656"/>
              <a:gd name="T6" fmla="*/ 5766 w 5772"/>
              <a:gd name="T7" fmla="*/ 55 h 656"/>
              <a:gd name="T8" fmla="*/ 5772 w 5772"/>
              <a:gd name="T9" fmla="*/ 213 h 656"/>
              <a:gd name="T10" fmla="*/ 4302 w 5772"/>
              <a:gd name="T11" fmla="*/ 439 h 656"/>
              <a:gd name="T12" fmla="*/ 1488 w 5772"/>
              <a:gd name="T13" fmla="*/ 201 h 656"/>
              <a:gd name="T14" fmla="*/ 0 w 5772"/>
              <a:gd name="T15" fmla="*/ 656 h 656"/>
              <a:gd name="T16" fmla="*/ 6 w 5772"/>
              <a:gd name="T17" fmla="*/ 2 h 656"/>
              <a:gd name="T18" fmla="*/ 0 w 5772"/>
              <a:gd name="T19" fmla="*/ 0 h 656"/>
              <a:gd name="T20" fmla="*/ 5772 w 5772"/>
              <a:gd name="T21" fmla="*/ 65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EBF8"/>
              </a:gs>
              <a:gs pos="100000">
                <a:srgbClr val="0079AF">
                  <a:alpha val="45000"/>
                </a:srgbClr>
              </a:gs>
            </a:gsLst>
            <a:lin ang="5400000" scaled="1"/>
          </a:gradFill>
          <a:ln w="9525">
            <a:noFill/>
            <a:round/>
            <a:headEnd/>
            <a:tailEnd/>
          </a:ln>
          <a:effectLst/>
        </p:spPr>
        <p:txBody>
          <a:bodyPr wrap="none" anchor="ctr"/>
          <a:lstStyle/>
          <a:p>
            <a:pPr>
              <a:defRPr/>
            </a:pPr>
            <a:endParaRPr lang="cs-CZ"/>
          </a:p>
        </p:txBody>
      </p:sp>
      <p:sp>
        <p:nvSpPr>
          <p:cNvPr id="1026" name="Freeform 2"/>
          <p:cNvSpPr>
            <a:spLocks noChangeArrowheads="1"/>
          </p:cNvSpPr>
          <p:nvPr/>
        </p:nvSpPr>
        <p:spPr bwMode="auto">
          <a:xfrm>
            <a:off x="4381500" y="-7938"/>
            <a:ext cx="4762500" cy="638176"/>
          </a:xfrm>
          <a:custGeom>
            <a:avLst/>
            <a:gdLst>
              <a:gd name="T0" fmla="*/ 0 w 3000"/>
              <a:gd name="T1" fmla="*/ 0 h 595"/>
              <a:gd name="T2" fmla="*/ 1668 w 3000"/>
              <a:gd name="T3" fmla="*/ 564 h 595"/>
              <a:gd name="T4" fmla="*/ 3000 w 3000"/>
              <a:gd name="T5" fmla="*/ 186 h 595"/>
              <a:gd name="T6" fmla="*/ 3000 w 3000"/>
              <a:gd name="T7" fmla="*/ 6 h 595"/>
              <a:gd name="T8" fmla="*/ 0 w 3000"/>
              <a:gd name="T9" fmla="*/ 0 h 595"/>
              <a:gd name="T10" fmla="*/ 0 w 3000"/>
              <a:gd name="T11" fmla="*/ 0 h 595"/>
              <a:gd name="T12" fmla="*/ 3000 w 3000"/>
              <a:gd name="T13" fmla="*/ 595 h 595"/>
            </a:gdLst>
            <a:ahLst/>
            <a:cxnLst>
              <a:cxn ang="0">
                <a:pos x="T0" y="T1"/>
              </a:cxn>
              <a:cxn ang="0">
                <a:pos x="T2" y="T3"/>
              </a:cxn>
              <a:cxn ang="0">
                <a:pos x="T4" y="T5"/>
              </a:cxn>
              <a:cxn ang="0">
                <a:pos x="T6" y="T7"/>
              </a:cxn>
              <a:cxn ang="0">
                <a:pos x="T8" y="T9"/>
              </a:cxn>
            </a:cxnLst>
            <a:rect l="T10" t="T11" r="T12" b="T13"/>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9BE5"/>
              </a:gs>
              <a:gs pos="100000">
                <a:srgbClr val="00ADB6">
                  <a:alpha val="45000"/>
                </a:srgbClr>
              </a:gs>
            </a:gsLst>
            <a:lin ang="5400000" scaled="1"/>
          </a:gradFill>
          <a:ln w="9525">
            <a:noFill/>
            <a:round/>
            <a:headEnd/>
            <a:tailEnd/>
          </a:ln>
          <a:effectLst/>
        </p:spPr>
        <p:txBody>
          <a:bodyPr wrap="none" anchor="ctr"/>
          <a:lstStyle/>
          <a:p>
            <a:pPr>
              <a:defRPr/>
            </a:pPr>
            <a:endParaRPr lang="cs-CZ"/>
          </a:p>
        </p:txBody>
      </p:sp>
      <p:sp>
        <p:nvSpPr>
          <p:cNvPr id="1028" name="Rectangle 3"/>
          <p:cNvSpPr>
            <a:spLocks noGrp="1" noChangeArrowheads="1"/>
          </p:cNvSpPr>
          <p:nvPr>
            <p:ph type="title"/>
          </p:nvPr>
        </p:nvSpPr>
        <p:spPr bwMode="auto">
          <a:xfrm>
            <a:off x="457200" y="273050"/>
            <a:ext cx="8226425" cy="1568450"/>
          </a:xfrm>
          <a:prstGeom prst="rect">
            <a:avLst/>
          </a:prstGeom>
          <a:noFill/>
          <a:ln w="9525">
            <a:noFill/>
            <a:round/>
            <a:headEnd/>
            <a:tailEnd/>
          </a:ln>
        </p:spPr>
        <p:txBody>
          <a:bodyPr vert="horz" wrap="square" lIns="0" tIns="46800" rIns="0" bIns="0" numCol="1" anchor="b" anchorCtr="0" compatLnSpc="1">
            <a:prstTxWarp prst="textNoShape">
              <a:avLst/>
            </a:prstTxWarp>
          </a:bodyPr>
          <a:lstStyle/>
          <a:p>
            <a:pPr lvl="0"/>
            <a:r>
              <a:rPr lang="en-GB" smtClean="0"/>
              <a:t>Klepněte pro úpravu formátu titulního textu</a:t>
            </a:r>
          </a:p>
        </p:txBody>
      </p:sp>
      <p:sp>
        <p:nvSpPr>
          <p:cNvPr id="1029" name="Rectangle 4"/>
          <p:cNvSpPr>
            <a:spLocks noGrp="1" noChangeArrowheads="1"/>
          </p:cNvSpPr>
          <p:nvPr>
            <p:ph type="body" idx="1"/>
          </p:nvPr>
        </p:nvSpPr>
        <p:spPr bwMode="auto">
          <a:xfrm>
            <a:off x="457200" y="1935163"/>
            <a:ext cx="8226425" cy="4386262"/>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Klepněte pro úpravu formátu textu osnovy</a:t>
            </a:r>
          </a:p>
          <a:p>
            <a:pPr lvl="1"/>
            <a:r>
              <a:rPr lang="en-GB" smtClean="0"/>
              <a:t>Druhá úroveň</a:t>
            </a:r>
          </a:p>
          <a:p>
            <a:pPr lvl="2"/>
            <a:r>
              <a:rPr lang="en-GB" smtClean="0"/>
              <a:t>Třetí úroveň</a:t>
            </a:r>
          </a:p>
          <a:p>
            <a:pPr lvl="3"/>
            <a:r>
              <a:rPr lang="en-GB" smtClean="0"/>
              <a:t>Čtvrtá úroveň osnovy</a:t>
            </a:r>
          </a:p>
          <a:p>
            <a:pPr lvl="4"/>
            <a:r>
              <a:rPr lang="en-GB" smtClean="0"/>
              <a:t>Pátá úroveň osnovy</a:t>
            </a:r>
          </a:p>
          <a:p>
            <a:pPr lvl="4"/>
            <a:r>
              <a:rPr lang="en-GB" smtClean="0"/>
              <a:t>Šestá úroveň</a:t>
            </a:r>
          </a:p>
          <a:p>
            <a:pPr lvl="4"/>
            <a:r>
              <a:rPr lang="en-GB" smtClean="0"/>
              <a:t>Sedmá úroveň</a:t>
            </a:r>
          </a:p>
          <a:p>
            <a:pPr lvl="4"/>
            <a:r>
              <a:rPr lang="en-GB" smtClean="0"/>
              <a:t>Osmá úroveň textu</a:t>
            </a:r>
          </a:p>
          <a:p>
            <a:pPr lvl="4"/>
            <a:r>
              <a:rPr lang="en-GB" smtClean="0"/>
              <a:t>Devátá úroveň</a:t>
            </a:r>
          </a:p>
        </p:txBody>
      </p:sp>
      <p:sp>
        <p:nvSpPr>
          <p:cNvPr id="2" name="Rectangle 5"/>
          <p:cNvSpPr>
            <a:spLocks noGrp="1" noChangeArrowheads="1"/>
          </p:cNvSpPr>
          <p:nvPr>
            <p:ph type="dt"/>
          </p:nvPr>
        </p:nvSpPr>
        <p:spPr bwMode="auto">
          <a:xfrm>
            <a:off x="457200" y="6350000"/>
            <a:ext cx="2130425" cy="366713"/>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cs-CZ"/>
          </a:p>
        </p:txBody>
      </p:sp>
      <p:sp>
        <p:nvSpPr>
          <p:cNvPr id="1030" name="Text Box 6"/>
          <p:cNvSpPr txBox="1">
            <a:spLocks noChangeArrowheads="1"/>
          </p:cNvSpPr>
          <p:nvPr/>
        </p:nvSpPr>
        <p:spPr bwMode="auto">
          <a:xfrm>
            <a:off x="2667000" y="6356350"/>
            <a:ext cx="3352800" cy="365125"/>
          </a:xfrm>
          <a:prstGeom prst="rect">
            <a:avLst/>
          </a:prstGeom>
          <a:noFill/>
          <a:ln w="9525">
            <a:noFill/>
            <a:round/>
            <a:headEnd/>
            <a:tailEnd/>
          </a:ln>
          <a:effectLst/>
        </p:spPr>
        <p:txBody>
          <a:bodyPr wrap="none" anchor="ctr"/>
          <a:lstStyle/>
          <a:p>
            <a:pPr>
              <a:defRPr/>
            </a:pPr>
            <a:endParaRPr lang="cs-CZ"/>
          </a:p>
        </p:txBody>
      </p:sp>
      <p:sp>
        <p:nvSpPr>
          <p:cNvPr id="1031" name="Rectangle 7"/>
          <p:cNvSpPr>
            <a:spLocks noGrp="1" noChangeArrowheads="1"/>
          </p:cNvSpPr>
          <p:nvPr>
            <p:ph type="sldNum"/>
          </p:nvPr>
        </p:nvSpPr>
        <p:spPr bwMode="auto">
          <a:xfrm>
            <a:off x="7924800" y="6350000"/>
            <a:ext cx="758825" cy="366713"/>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fld id="{D82C2702-CDE8-4DE6-85AA-D63157377CE7}" type="slidenum">
              <a:rPr lang="cs-CZ"/>
              <a:pPr>
                <a:defRPr/>
              </a:pPr>
              <a:t>‹#›</a:t>
            </a:fld>
            <a:endParaRPr lang="cs-CZ"/>
          </a:p>
        </p:txBody>
      </p:sp>
      <p:grpSp>
        <p:nvGrpSpPr>
          <p:cNvPr id="1033" name="Group 8"/>
          <p:cNvGrpSpPr>
            <a:grpSpLocks/>
          </p:cNvGrpSpPr>
          <p:nvPr/>
        </p:nvGrpSpPr>
        <p:grpSpPr bwMode="auto">
          <a:xfrm>
            <a:off x="-19050" y="203200"/>
            <a:ext cx="9178925" cy="646113"/>
            <a:chOff x="-12" y="128"/>
            <a:chExt cx="5782" cy="407"/>
          </a:xfrm>
        </p:grpSpPr>
        <p:grpSp>
          <p:nvGrpSpPr>
            <p:cNvPr id="1034" name="Group 9"/>
            <p:cNvGrpSpPr>
              <a:grpSpLocks/>
            </p:cNvGrpSpPr>
            <p:nvPr/>
          </p:nvGrpSpPr>
          <p:grpSpPr bwMode="auto">
            <a:xfrm>
              <a:off x="-12" y="128"/>
              <a:ext cx="5770" cy="407"/>
              <a:chOff x="-12" y="128"/>
              <a:chExt cx="5770" cy="407"/>
            </a:xfrm>
          </p:grpSpPr>
          <p:pic>
            <p:nvPicPr>
              <p:cNvPr id="3" name="Picture 10"/>
              <p:cNvPicPr>
                <a:picLocks noChangeAspect="1" noChangeArrowheads="1"/>
              </p:cNvPicPr>
              <p:nvPr/>
            </p:nvPicPr>
            <p:blipFill>
              <a:blip r:embed="rId14" cstate="screen"/>
              <a:srcRect/>
              <a:stretch>
                <a:fillRect/>
              </a:stretch>
            </p:blipFill>
            <p:spPr bwMode="auto">
              <a:xfrm>
                <a:off x="2" y="128"/>
                <a:ext cx="5757" cy="408"/>
              </a:xfrm>
              <a:prstGeom prst="rect">
                <a:avLst/>
              </a:prstGeom>
              <a:noFill/>
              <a:ln w="9525">
                <a:noFill/>
                <a:round/>
                <a:headEnd/>
                <a:tailEnd/>
              </a:ln>
            </p:spPr>
          </p:pic>
          <p:sp>
            <p:nvSpPr>
              <p:cNvPr id="4" name="Text Box 11"/>
              <p:cNvSpPr txBox="1">
                <a:spLocks noChangeArrowheads="1"/>
              </p:cNvSpPr>
              <p:nvPr/>
            </p:nvSpPr>
            <p:spPr bwMode="auto">
              <a:xfrm rot="21420000">
                <a:off x="-12" y="302"/>
                <a:ext cx="1" cy="1"/>
              </a:xfrm>
              <a:prstGeom prst="rect">
                <a:avLst/>
              </a:prstGeom>
              <a:noFill/>
              <a:ln w="9525">
                <a:noFill/>
                <a:round/>
                <a:headEnd/>
                <a:tailEnd/>
              </a:ln>
              <a:effectLst/>
            </p:spPr>
            <p:txBody>
              <a:bodyPr wrap="none" anchor="ctr"/>
              <a:lstStyle/>
              <a:p>
                <a:pPr>
                  <a:defRPr/>
                </a:pPr>
                <a:endParaRPr lang="cs-CZ"/>
              </a:p>
            </p:txBody>
          </p:sp>
        </p:grpSp>
        <p:grpSp>
          <p:nvGrpSpPr>
            <p:cNvPr id="1035" name="Group 12"/>
            <p:cNvGrpSpPr>
              <a:grpSpLocks/>
            </p:cNvGrpSpPr>
            <p:nvPr/>
          </p:nvGrpSpPr>
          <p:grpSpPr bwMode="auto">
            <a:xfrm>
              <a:off x="-12" y="156"/>
              <a:ext cx="5782" cy="355"/>
              <a:chOff x="-12" y="156"/>
              <a:chExt cx="5782" cy="355"/>
            </a:xfrm>
          </p:grpSpPr>
          <p:pic>
            <p:nvPicPr>
              <p:cNvPr id="1036" name="Picture 13"/>
              <p:cNvPicPr>
                <a:picLocks noChangeAspect="1" noChangeArrowheads="1"/>
              </p:cNvPicPr>
              <p:nvPr/>
            </p:nvPicPr>
            <p:blipFill>
              <a:blip r:embed="rId15" cstate="screen"/>
              <a:srcRect/>
              <a:stretch>
                <a:fillRect/>
              </a:stretch>
            </p:blipFill>
            <p:spPr bwMode="auto">
              <a:xfrm>
                <a:off x="-2" y="156"/>
                <a:ext cx="5773" cy="356"/>
              </a:xfrm>
              <a:prstGeom prst="rect">
                <a:avLst/>
              </a:prstGeom>
              <a:noFill/>
              <a:ln w="9525">
                <a:noFill/>
                <a:round/>
                <a:headEnd/>
                <a:tailEnd/>
              </a:ln>
            </p:spPr>
          </p:pic>
          <p:sp>
            <p:nvSpPr>
              <p:cNvPr id="1038" name="Text Box 14"/>
              <p:cNvSpPr txBox="1">
                <a:spLocks noChangeArrowheads="1"/>
              </p:cNvSpPr>
              <p:nvPr/>
            </p:nvSpPr>
            <p:spPr bwMode="auto">
              <a:xfrm rot="21420000">
                <a:off x="-12" y="330"/>
                <a:ext cx="1" cy="1"/>
              </a:xfrm>
              <a:prstGeom prst="rect">
                <a:avLst/>
              </a:prstGeom>
              <a:noFill/>
              <a:ln w="9525">
                <a:noFill/>
                <a:round/>
                <a:headEnd/>
                <a:tailEnd/>
              </a:ln>
              <a:effectLst/>
            </p:spPr>
            <p:txBody>
              <a:bodyPr wrap="none" anchor="ctr"/>
              <a:lstStyle/>
              <a:p>
                <a:pPr>
                  <a:defRPr/>
                </a:pPr>
                <a:endParaRPr lang="cs-CZ"/>
              </a:p>
            </p:txBody>
          </p:sp>
        </p:grpSp>
      </p:gr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2pPr>
      <a:lvl3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3pPr>
      <a:lvl4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4pPr>
      <a:lvl5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5pPr>
      <a:lvl6pPr marL="2514600" indent="-228600" algn="l" defTabSz="449263" rtl="0" fontAlgn="base">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6pPr>
      <a:lvl7pPr marL="2971800" indent="-228600" algn="l" defTabSz="449263" rtl="0" fontAlgn="base">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7pPr>
      <a:lvl8pPr marL="3429000" indent="-228600" algn="l" defTabSz="449263" rtl="0" fontAlgn="base">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8pPr>
      <a:lvl9pPr marL="3886200" indent="-228600" algn="l" defTabSz="449263" rtl="0" fontAlgn="base">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9pPr>
    </p:titleStyle>
    <p:bodyStyle>
      <a:lvl1pPr marL="342900" indent="-342900" algn="l" defTabSz="449263" rtl="0" eaLnBrk="0" fontAlgn="base" hangingPunct="0">
        <a:spcBef>
          <a:spcPts val="650"/>
        </a:spcBef>
        <a:spcAft>
          <a:spcPct val="0"/>
        </a:spcAft>
        <a:buClr>
          <a:srgbClr val="000000"/>
        </a:buClr>
        <a:buSzPct val="100000"/>
        <a:buFont typeface="Times New Roman" pitchFamily="18" charset="0"/>
        <a:defRPr sz="26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3000" indent="-228600" algn="l" defTabSz="449263" rtl="0" eaLnBrk="0" fontAlgn="base" hangingPunct="0">
        <a:spcBef>
          <a:spcPts val="525"/>
        </a:spcBef>
        <a:spcAft>
          <a:spcPct val="0"/>
        </a:spcAft>
        <a:buClr>
          <a:srgbClr val="000000"/>
        </a:buClr>
        <a:buSzPct val="100000"/>
        <a:buFont typeface="Times New Roman" pitchFamily="18" charset="0"/>
        <a:defRPr sz="21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2049" name="Freeform 1"/>
          <p:cNvSpPr>
            <a:spLocks noChangeArrowheads="1"/>
          </p:cNvSpPr>
          <p:nvPr/>
        </p:nvSpPr>
        <p:spPr bwMode="auto">
          <a:xfrm>
            <a:off x="-9525" y="-7938"/>
            <a:ext cx="9163050" cy="1041401"/>
          </a:xfrm>
          <a:custGeom>
            <a:avLst/>
            <a:gdLst>
              <a:gd name="T0" fmla="*/ 6 w 5772"/>
              <a:gd name="T1" fmla="*/ 2 h 656"/>
              <a:gd name="T2" fmla="*/ 2542 w 5772"/>
              <a:gd name="T3" fmla="*/ 0 h 656"/>
              <a:gd name="T4" fmla="*/ 4374 w 5772"/>
              <a:gd name="T5" fmla="*/ 367 h 656"/>
              <a:gd name="T6" fmla="*/ 5766 w 5772"/>
              <a:gd name="T7" fmla="*/ 55 h 656"/>
              <a:gd name="T8" fmla="*/ 5772 w 5772"/>
              <a:gd name="T9" fmla="*/ 213 h 656"/>
              <a:gd name="T10" fmla="*/ 4302 w 5772"/>
              <a:gd name="T11" fmla="*/ 439 h 656"/>
              <a:gd name="T12" fmla="*/ 1488 w 5772"/>
              <a:gd name="T13" fmla="*/ 201 h 656"/>
              <a:gd name="T14" fmla="*/ 0 w 5772"/>
              <a:gd name="T15" fmla="*/ 656 h 656"/>
              <a:gd name="T16" fmla="*/ 6 w 5772"/>
              <a:gd name="T17" fmla="*/ 2 h 656"/>
              <a:gd name="T18" fmla="*/ 0 w 5772"/>
              <a:gd name="T19" fmla="*/ 0 h 656"/>
              <a:gd name="T20" fmla="*/ 5772 w 5772"/>
              <a:gd name="T21" fmla="*/ 65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EBF8"/>
              </a:gs>
              <a:gs pos="100000">
                <a:srgbClr val="0079AF">
                  <a:alpha val="45000"/>
                </a:srgbClr>
              </a:gs>
            </a:gsLst>
            <a:lin ang="5400000" scaled="1"/>
          </a:gradFill>
          <a:ln w="9525">
            <a:noFill/>
            <a:round/>
            <a:headEnd/>
            <a:tailEnd/>
          </a:ln>
          <a:effectLst/>
        </p:spPr>
        <p:txBody>
          <a:bodyPr wrap="none" anchor="ctr"/>
          <a:lstStyle/>
          <a:p>
            <a:pPr>
              <a:defRPr/>
            </a:pPr>
            <a:endParaRPr lang="cs-CZ"/>
          </a:p>
        </p:txBody>
      </p:sp>
      <p:sp>
        <p:nvSpPr>
          <p:cNvPr id="2050" name="Freeform 2"/>
          <p:cNvSpPr>
            <a:spLocks noChangeArrowheads="1"/>
          </p:cNvSpPr>
          <p:nvPr/>
        </p:nvSpPr>
        <p:spPr bwMode="auto">
          <a:xfrm>
            <a:off x="4381500" y="-7938"/>
            <a:ext cx="4762500" cy="638176"/>
          </a:xfrm>
          <a:custGeom>
            <a:avLst/>
            <a:gdLst>
              <a:gd name="T0" fmla="*/ 0 w 3000"/>
              <a:gd name="T1" fmla="*/ 0 h 595"/>
              <a:gd name="T2" fmla="*/ 1668 w 3000"/>
              <a:gd name="T3" fmla="*/ 564 h 595"/>
              <a:gd name="T4" fmla="*/ 3000 w 3000"/>
              <a:gd name="T5" fmla="*/ 186 h 595"/>
              <a:gd name="T6" fmla="*/ 3000 w 3000"/>
              <a:gd name="T7" fmla="*/ 6 h 595"/>
              <a:gd name="T8" fmla="*/ 0 w 3000"/>
              <a:gd name="T9" fmla="*/ 0 h 595"/>
              <a:gd name="T10" fmla="*/ 0 w 3000"/>
              <a:gd name="T11" fmla="*/ 0 h 595"/>
              <a:gd name="T12" fmla="*/ 3000 w 3000"/>
              <a:gd name="T13" fmla="*/ 595 h 595"/>
            </a:gdLst>
            <a:ahLst/>
            <a:cxnLst>
              <a:cxn ang="0">
                <a:pos x="T0" y="T1"/>
              </a:cxn>
              <a:cxn ang="0">
                <a:pos x="T2" y="T3"/>
              </a:cxn>
              <a:cxn ang="0">
                <a:pos x="T4" y="T5"/>
              </a:cxn>
              <a:cxn ang="0">
                <a:pos x="T6" y="T7"/>
              </a:cxn>
              <a:cxn ang="0">
                <a:pos x="T8" y="T9"/>
              </a:cxn>
            </a:cxnLst>
            <a:rect l="T10" t="T11" r="T12" b="T13"/>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9BE5"/>
              </a:gs>
              <a:gs pos="100000">
                <a:srgbClr val="00ADB6">
                  <a:alpha val="45000"/>
                </a:srgbClr>
              </a:gs>
            </a:gsLst>
            <a:lin ang="5400000" scaled="1"/>
          </a:gradFill>
          <a:ln w="9525">
            <a:noFill/>
            <a:round/>
            <a:headEnd/>
            <a:tailEnd/>
          </a:ln>
          <a:effectLst/>
        </p:spPr>
        <p:txBody>
          <a:bodyPr wrap="none" anchor="ctr"/>
          <a:lstStyle/>
          <a:p>
            <a:pPr>
              <a:defRPr/>
            </a:pPr>
            <a:endParaRPr lang="cs-CZ"/>
          </a:p>
        </p:txBody>
      </p:sp>
      <p:grpSp>
        <p:nvGrpSpPr>
          <p:cNvPr id="2052" name="Group 3"/>
          <p:cNvGrpSpPr>
            <a:grpSpLocks/>
          </p:cNvGrpSpPr>
          <p:nvPr/>
        </p:nvGrpSpPr>
        <p:grpSpPr bwMode="auto">
          <a:xfrm>
            <a:off x="-19050" y="203200"/>
            <a:ext cx="9178925" cy="646113"/>
            <a:chOff x="-12" y="128"/>
            <a:chExt cx="5782" cy="407"/>
          </a:xfrm>
        </p:grpSpPr>
        <p:grpSp>
          <p:nvGrpSpPr>
            <p:cNvPr id="2058" name="Group 4"/>
            <p:cNvGrpSpPr>
              <a:grpSpLocks/>
            </p:cNvGrpSpPr>
            <p:nvPr/>
          </p:nvGrpSpPr>
          <p:grpSpPr bwMode="auto">
            <a:xfrm>
              <a:off x="-12" y="128"/>
              <a:ext cx="5770" cy="407"/>
              <a:chOff x="-12" y="128"/>
              <a:chExt cx="5770" cy="407"/>
            </a:xfrm>
          </p:grpSpPr>
          <p:pic>
            <p:nvPicPr>
              <p:cNvPr id="2" name="Picture 5"/>
              <p:cNvPicPr>
                <a:picLocks noChangeAspect="1" noChangeArrowheads="1"/>
              </p:cNvPicPr>
              <p:nvPr/>
            </p:nvPicPr>
            <p:blipFill>
              <a:blip r:embed="rId14" cstate="screen"/>
              <a:srcRect/>
              <a:stretch>
                <a:fillRect/>
              </a:stretch>
            </p:blipFill>
            <p:spPr bwMode="auto">
              <a:xfrm>
                <a:off x="2" y="128"/>
                <a:ext cx="5757" cy="408"/>
              </a:xfrm>
              <a:prstGeom prst="rect">
                <a:avLst/>
              </a:prstGeom>
              <a:noFill/>
              <a:ln w="9525">
                <a:noFill/>
                <a:round/>
                <a:headEnd/>
                <a:tailEnd/>
              </a:ln>
            </p:spPr>
          </p:pic>
          <p:sp>
            <p:nvSpPr>
              <p:cNvPr id="3" name="Text Box 6"/>
              <p:cNvSpPr txBox="1">
                <a:spLocks noChangeArrowheads="1"/>
              </p:cNvSpPr>
              <p:nvPr/>
            </p:nvSpPr>
            <p:spPr bwMode="auto">
              <a:xfrm rot="21420000">
                <a:off x="-12" y="302"/>
                <a:ext cx="1" cy="1"/>
              </a:xfrm>
              <a:prstGeom prst="rect">
                <a:avLst/>
              </a:prstGeom>
              <a:noFill/>
              <a:ln w="9525">
                <a:noFill/>
                <a:round/>
                <a:headEnd/>
                <a:tailEnd/>
              </a:ln>
              <a:effectLst/>
            </p:spPr>
            <p:txBody>
              <a:bodyPr wrap="none" anchor="ctr"/>
              <a:lstStyle/>
              <a:p>
                <a:pPr>
                  <a:defRPr/>
                </a:pPr>
                <a:endParaRPr lang="cs-CZ"/>
              </a:p>
            </p:txBody>
          </p:sp>
        </p:grpSp>
        <p:grpSp>
          <p:nvGrpSpPr>
            <p:cNvPr id="2059" name="Group 7"/>
            <p:cNvGrpSpPr>
              <a:grpSpLocks/>
            </p:cNvGrpSpPr>
            <p:nvPr/>
          </p:nvGrpSpPr>
          <p:grpSpPr bwMode="auto">
            <a:xfrm>
              <a:off x="-12" y="156"/>
              <a:ext cx="5782" cy="355"/>
              <a:chOff x="-12" y="156"/>
              <a:chExt cx="5782" cy="355"/>
            </a:xfrm>
          </p:grpSpPr>
          <p:pic>
            <p:nvPicPr>
              <p:cNvPr id="4" name="Picture 8"/>
              <p:cNvPicPr>
                <a:picLocks noChangeAspect="1" noChangeArrowheads="1"/>
              </p:cNvPicPr>
              <p:nvPr/>
            </p:nvPicPr>
            <p:blipFill>
              <a:blip r:embed="rId15" cstate="screen"/>
              <a:srcRect/>
              <a:stretch>
                <a:fillRect/>
              </a:stretch>
            </p:blipFill>
            <p:spPr bwMode="auto">
              <a:xfrm>
                <a:off x="-2" y="156"/>
                <a:ext cx="5773" cy="356"/>
              </a:xfrm>
              <a:prstGeom prst="rect">
                <a:avLst/>
              </a:prstGeom>
              <a:noFill/>
              <a:ln w="9525">
                <a:noFill/>
                <a:round/>
                <a:headEnd/>
                <a:tailEnd/>
              </a:ln>
            </p:spPr>
          </p:pic>
          <p:sp>
            <p:nvSpPr>
              <p:cNvPr id="2057" name="Text Box 9"/>
              <p:cNvSpPr txBox="1">
                <a:spLocks noChangeArrowheads="1"/>
              </p:cNvSpPr>
              <p:nvPr/>
            </p:nvSpPr>
            <p:spPr bwMode="auto">
              <a:xfrm rot="21420000">
                <a:off x="-12" y="330"/>
                <a:ext cx="1" cy="1"/>
              </a:xfrm>
              <a:prstGeom prst="rect">
                <a:avLst/>
              </a:prstGeom>
              <a:noFill/>
              <a:ln w="9525">
                <a:noFill/>
                <a:round/>
                <a:headEnd/>
                <a:tailEnd/>
              </a:ln>
              <a:effectLst/>
            </p:spPr>
            <p:txBody>
              <a:bodyPr wrap="none" anchor="ctr"/>
              <a:lstStyle/>
              <a:p>
                <a:pPr>
                  <a:defRPr/>
                </a:pPr>
                <a:endParaRPr lang="cs-CZ"/>
              </a:p>
            </p:txBody>
          </p:sp>
        </p:grpSp>
      </p:grpSp>
      <p:sp>
        <p:nvSpPr>
          <p:cNvPr id="2053" name="Rectangle 10"/>
          <p:cNvSpPr>
            <a:spLocks noGrp="1" noChangeArrowheads="1"/>
          </p:cNvSpPr>
          <p:nvPr>
            <p:ph type="title"/>
          </p:nvPr>
        </p:nvSpPr>
        <p:spPr bwMode="auto">
          <a:xfrm>
            <a:off x="457200" y="273050"/>
            <a:ext cx="8226425" cy="1568450"/>
          </a:xfrm>
          <a:prstGeom prst="rect">
            <a:avLst/>
          </a:prstGeom>
          <a:noFill/>
          <a:ln w="9525">
            <a:noFill/>
            <a:round/>
            <a:headEnd/>
            <a:tailEnd/>
          </a:ln>
        </p:spPr>
        <p:txBody>
          <a:bodyPr vert="horz" wrap="square" lIns="0" tIns="46800" rIns="0" bIns="0" numCol="1" anchor="b" anchorCtr="0" compatLnSpc="1">
            <a:prstTxWarp prst="textNoShape">
              <a:avLst/>
            </a:prstTxWarp>
          </a:bodyPr>
          <a:lstStyle/>
          <a:p>
            <a:pPr lvl="0"/>
            <a:r>
              <a:rPr lang="en-GB" smtClean="0"/>
              <a:t>Klepněte pro úpravu formátu titulního textu</a:t>
            </a:r>
          </a:p>
        </p:txBody>
      </p:sp>
      <p:sp>
        <p:nvSpPr>
          <p:cNvPr id="2054" name="Rectangle 11"/>
          <p:cNvSpPr>
            <a:spLocks noGrp="1" noChangeArrowheads="1"/>
          </p:cNvSpPr>
          <p:nvPr>
            <p:ph type="body" idx="1"/>
          </p:nvPr>
        </p:nvSpPr>
        <p:spPr bwMode="auto">
          <a:xfrm>
            <a:off x="457200" y="1935163"/>
            <a:ext cx="8226425" cy="4386262"/>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Klepněte pro úpravu formátu textu osnovy</a:t>
            </a:r>
          </a:p>
          <a:p>
            <a:pPr lvl="1"/>
            <a:r>
              <a:rPr lang="en-GB" smtClean="0"/>
              <a:t>Druhá úroveň</a:t>
            </a:r>
          </a:p>
          <a:p>
            <a:pPr lvl="2"/>
            <a:r>
              <a:rPr lang="en-GB" smtClean="0"/>
              <a:t>Třetí úroveň</a:t>
            </a:r>
          </a:p>
          <a:p>
            <a:pPr lvl="3"/>
            <a:r>
              <a:rPr lang="en-GB" smtClean="0"/>
              <a:t>Čtvrtá úroveň osnovy</a:t>
            </a:r>
          </a:p>
          <a:p>
            <a:pPr lvl="4"/>
            <a:r>
              <a:rPr lang="en-GB" smtClean="0"/>
              <a:t>Pátá úroveň osnovy</a:t>
            </a:r>
          </a:p>
          <a:p>
            <a:pPr lvl="4"/>
            <a:r>
              <a:rPr lang="en-GB" smtClean="0"/>
              <a:t>Šestá úroveň</a:t>
            </a:r>
          </a:p>
          <a:p>
            <a:pPr lvl="4"/>
            <a:r>
              <a:rPr lang="en-GB" smtClean="0"/>
              <a:t>Sedmá úroveň</a:t>
            </a:r>
          </a:p>
          <a:p>
            <a:pPr lvl="4"/>
            <a:r>
              <a:rPr lang="en-GB" smtClean="0"/>
              <a:t>Osmá úroveň textu</a:t>
            </a:r>
          </a:p>
          <a:p>
            <a:pPr lvl="4"/>
            <a:r>
              <a:rPr lang="en-GB" smtClean="0"/>
              <a:t>Devátá úroveň</a:t>
            </a:r>
          </a:p>
        </p:txBody>
      </p:sp>
      <p:sp>
        <p:nvSpPr>
          <p:cNvPr id="2060" name="Rectangle 12"/>
          <p:cNvSpPr>
            <a:spLocks noGrp="1" noChangeArrowheads="1"/>
          </p:cNvSpPr>
          <p:nvPr>
            <p:ph type="dt"/>
          </p:nvPr>
        </p:nvSpPr>
        <p:spPr bwMode="auto">
          <a:xfrm>
            <a:off x="457200" y="6356350"/>
            <a:ext cx="2130425" cy="3619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ClrTx/>
              <a:buFontTx/>
              <a:buNone/>
              <a:tabLst>
                <a:tab pos="723900" algn="l"/>
                <a:tab pos="1447800" algn="l"/>
              </a:tabLst>
              <a:defRPr sz="1200">
                <a:solidFill>
                  <a:srgbClr val="D1EAEE"/>
                </a:solidFill>
                <a:latin typeface="Times New Roman" pitchFamily="18" charset="0"/>
              </a:defRPr>
            </a:lvl1pPr>
          </a:lstStyle>
          <a:p>
            <a:pPr>
              <a:defRPr/>
            </a:pPr>
            <a:endParaRPr lang="cs-CZ"/>
          </a:p>
        </p:txBody>
      </p:sp>
      <p:sp>
        <p:nvSpPr>
          <p:cNvPr id="2061" name="Text Box 13"/>
          <p:cNvSpPr txBox="1">
            <a:spLocks noChangeArrowheads="1"/>
          </p:cNvSpPr>
          <p:nvPr/>
        </p:nvSpPr>
        <p:spPr bwMode="auto">
          <a:xfrm>
            <a:off x="2667000" y="6356350"/>
            <a:ext cx="3352800" cy="365125"/>
          </a:xfrm>
          <a:prstGeom prst="rect">
            <a:avLst/>
          </a:prstGeom>
          <a:noFill/>
          <a:ln w="9525">
            <a:noFill/>
            <a:round/>
            <a:headEnd/>
            <a:tailEnd/>
          </a:ln>
          <a:effectLst/>
        </p:spPr>
        <p:txBody>
          <a:bodyPr wrap="none" anchor="ctr"/>
          <a:lstStyle/>
          <a:p>
            <a:pPr>
              <a:defRPr/>
            </a:pPr>
            <a:endParaRPr lang="cs-CZ"/>
          </a:p>
        </p:txBody>
      </p:sp>
      <p:sp>
        <p:nvSpPr>
          <p:cNvPr id="2062" name="Rectangle 14"/>
          <p:cNvSpPr>
            <a:spLocks noGrp="1" noChangeArrowheads="1"/>
          </p:cNvSpPr>
          <p:nvPr>
            <p:ph type="sldNum"/>
          </p:nvPr>
        </p:nvSpPr>
        <p:spPr bwMode="auto">
          <a:xfrm>
            <a:off x="7924800" y="6356350"/>
            <a:ext cx="758825" cy="3619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buClrTx/>
              <a:buFontTx/>
              <a:buNone/>
              <a:tabLst>
                <a:tab pos="723900" algn="l"/>
              </a:tabLst>
              <a:defRPr sz="1200">
                <a:solidFill>
                  <a:srgbClr val="D1EAEE"/>
                </a:solidFill>
                <a:latin typeface="Times New Roman" pitchFamily="18" charset="0"/>
              </a:defRPr>
            </a:lvl1pPr>
          </a:lstStyle>
          <a:p>
            <a:pPr>
              <a:defRPr/>
            </a:pPr>
            <a:fld id="{BA0C2EE3-A21C-4FCD-83A7-B6F4FF300745}"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2pPr>
      <a:lvl3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3pPr>
      <a:lvl4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4pPr>
      <a:lvl5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5pPr>
      <a:lvl6pPr marL="2514600" indent="-228600" algn="l" defTabSz="449263" rtl="0" fontAlgn="base">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6pPr>
      <a:lvl7pPr marL="2971800" indent="-228600" algn="l" defTabSz="449263" rtl="0" fontAlgn="base">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7pPr>
      <a:lvl8pPr marL="3429000" indent="-228600" algn="l" defTabSz="449263" rtl="0" fontAlgn="base">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8pPr>
      <a:lvl9pPr marL="3886200" indent="-228600" algn="l" defTabSz="449263" rtl="0" fontAlgn="base">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9pPr>
    </p:titleStyle>
    <p:bodyStyle>
      <a:lvl1pPr marL="342900" indent="-342900" algn="l" defTabSz="449263" rtl="0" eaLnBrk="0" fontAlgn="base" hangingPunct="0">
        <a:spcBef>
          <a:spcPts val="650"/>
        </a:spcBef>
        <a:spcAft>
          <a:spcPct val="0"/>
        </a:spcAft>
        <a:buClr>
          <a:srgbClr val="000000"/>
        </a:buClr>
        <a:buSzPct val="100000"/>
        <a:buFont typeface="Times New Roman" pitchFamily="18" charset="0"/>
        <a:defRPr sz="2600">
          <a:solidFill>
            <a:srgbClr val="FFFFFF"/>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2pPr>
      <a:lvl3pPr marL="1143000" indent="-228600" algn="l" defTabSz="449263" rtl="0" eaLnBrk="0" fontAlgn="base" hangingPunct="0">
        <a:spcBef>
          <a:spcPts val="525"/>
        </a:spcBef>
        <a:spcAft>
          <a:spcPct val="0"/>
        </a:spcAft>
        <a:buClr>
          <a:srgbClr val="000000"/>
        </a:buClr>
        <a:buSzPct val="100000"/>
        <a:buFont typeface="Times New Roman" pitchFamily="18" charset="0"/>
        <a:defRPr sz="21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3073" name="Freeform 1"/>
          <p:cNvSpPr>
            <a:spLocks noChangeArrowheads="1"/>
          </p:cNvSpPr>
          <p:nvPr/>
        </p:nvSpPr>
        <p:spPr bwMode="auto">
          <a:xfrm>
            <a:off x="-9525" y="-7938"/>
            <a:ext cx="9163050" cy="1041401"/>
          </a:xfrm>
          <a:custGeom>
            <a:avLst/>
            <a:gdLst>
              <a:gd name="T0" fmla="*/ 6 w 5772"/>
              <a:gd name="T1" fmla="*/ 2 h 656"/>
              <a:gd name="T2" fmla="*/ 2542 w 5772"/>
              <a:gd name="T3" fmla="*/ 0 h 656"/>
              <a:gd name="T4" fmla="*/ 4374 w 5772"/>
              <a:gd name="T5" fmla="*/ 367 h 656"/>
              <a:gd name="T6" fmla="*/ 5766 w 5772"/>
              <a:gd name="T7" fmla="*/ 55 h 656"/>
              <a:gd name="T8" fmla="*/ 5772 w 5772"/>
              <a:gd name="T9" fmla="*/ 213 h 656"/>
              <a:gd name="T10" fmla="*/ 4302 w 5772"/>
              <a:gd name="T11" fmla="*/ 439 h 656"/>
              <a:gd name="T12" fmla="*/ 1488 w 5772"/>
              <a:gd name="T13" fmla="*/ 201 h 656"/>
              <a:gd name="T14" fmla="*/ 0 w 5772"/>
              <a:gd name="T15" fmla="*/ 656 h 656"/>
              <a:gd name="T16" fmla="*/ 6 w 5772"/>
              <a:gd name="T17" fmla="*/ 2 h 656"/>
              <a:gd name="T18" fmla="*/ 0 w 5772"/>
              <a:gd name="T19" fmla="*/ 0 h 656"/>
              <a:gd name="T20" fmla="*/ 5772 w 5772"/>
              <a:gd name="T21" fmla="*/ 65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EBF8"/>
              </a:gs>
              <a:gs pos="100000">
                <a:srgbClr val="0079AF">
                  <a:alpha val="45000"/>
                </a:srgbClr>
              </a:gs>
            </a:gsLst>
            <a:lin ang="5400000" scaled="1"/>
          </a:gradFill>
          <a:ln w="9525">
            <a:noFill/>
            <a:round/>
            <a:headEnd/>
            <a:tailEnd/>
          </a:ln>
          <a:effectLst/>
        </p:spPr>
        <p:txBody>
          <a:bodyPr wrap="none" anchor="ctr"/>
          <a:lstStyle/>
          <a:p>
            <a:pPr>
              <a:defRPr/>
            </a:pPr>
            <a:endParaRPr lang="cs-CZ"/>
          </a:p>
        </p:txBody>
      </p:sp>
      <p:sp>
        <p:nvSpPr>
          <p:cNvPr id="3074" name="Freeform 2"/>
          <p:cNvSpPr>
            <a:spLocks noChangeArrowheads="1"/>
          </p:cNvSpPr>
          <p:nvPr/>
        </p:nvSpPr>
        <p:spPr bwMode="auto">
          <a:xfrm>
            <a:off x="4381500" y="-7938"/>
            <a:ext cx="4762500" cy="638176"/>
          </a:xfrm>
          <a:custGeom>
            <a:avLst/>
            <a:gdLst>
              <a:gd name="T0" fmla="*/ 0 w 3000"/>
              <a:gd name="T1" fmla="*/ 0 h 595"/>
              <a:gd name="T2" fmla="*/ 1668 w 3000"/>
              <a:gd name="T3" fmla="*/ 564 h 595"/>
              <a:gd name="T4" fmla="*/ 3000 w 3000"/>
              <a:gd name="T5" fmla="*/ 186 h 595"/>
              <a:gd name="T6" fmla="*/ 3000 w 3000"/>
              <a:gd name="T7" fmla="*/ 6 h 595"/>
              <a:gd name="T8" fmla="*/ 0 w 3000"/>
              <a:gd name="T9" fmla="*/ 0 h 595"/>
              <a:gd name="T10" fmla="*/ 0 w 3000"/>
              <a:gd name="T11" fmla="*/ 0 h 595"/>
              <a:gd name="T12" fmla="*/ 3000 w 3000"/>
              <a:gd name="T13" fmla="*/ 595 h 595"/>
            </a:gdLst>
            <a:ahLst/>
            <a:cxnLst>
              <a:cxn ang="0">
                <a:pos x="T0" y="T1"/>
              </a:cxn>
              <a:cxn ang="0">
                <a:pos x="T2" y="T3"/>
              </a:cxn>
              <a:cxn ang="0">
                <a:pos x="T4" y="T5"/>
              </a:cxn>
              <a:cxn ang="0">
                <a:pos x="T6" y="T7"/>
              </a:cxn>
              <a:cxn ang="0">
                <a:pos x="T8" y="T9"/>
              </a:cxn>
            </a:cxnLst>
            <a:rect l="T10" t="T11" r="T12" b="T13"/>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9BE5"/>
              </a:gs>
              <a:gs pos="100000">
                <a:srgbClr val="00ADB6">
                  <a:alpha val="45000"/>
                </a:srgbClr>
              </a:gs>
            </a:gsLst>
            <a:lin ang="5400000" scaled="1"/>
          </a:gradFill>
          <a:ln w="9525">
            <a:noFill/>
            <a:round/>
            <a:headEnd/>
            <a:tailEnd/>
          </a:ln>
          <a:effectLst/>
        </p:spPr>
        <p:txBody>
          <a:bodyPr wrap="none" anchor="ctr"/>
          <a:lstStyle/>
          <a:p>
            <a:pPr>
              <a:defRPr/>
            </a:pPr>
            <a:endParaRPr lang="cs-CZ"/>
          </a:p>
        </p:txBody>
      </p:sp>
      <p:grpSp>
        <p:nvGrpSpPr>
          <p:cNvPr id="3076" name="Group 3"/>
          <p:cNvGrpSpPr>
            <a:grpSpLocks/>
          </p:cNvGrpSpPr>
          <p:nvPr/>
        </p:nvGrpSpPr>
        <p:grpSpPr bwMode="auto">
          <a:xfrm>
            <a:off x="-19050" y="203200"/>
            <a:ext cx="9178925" cy="646113"/>
            <a:chOff x="-12" y="128"/>
            <a:chExt cx="5782" cy="407"/>
          </a:xfrm>
        </p:grpSpPr>
        <p:grpSp>
          <p:nvGrpSpPr>
            <p:cNvPr id="3082" name="Group 4"/>
            <p:cNvGrpSpPr>
              <a:grpSpLocks/>
            </p:cNvGrpSpPr>
            <p:nvPr/>
          </p:nvGrpSpPr>
          <p:grpSpPr bwMode="auto">
            <a:xfrm>
              <a:off x="-12" y="128"/>
              <a:ext cx="5770" cy="407"/>
              <a:chOff x="-12" y="128"/>
              <a:chExt cx="5770" cy="407"/>
            </a:xfrm>
          </p:grpSpPr>
          <p:pic>
            <p:nvPicPr>
              <p:cNvPr id="2" name="Picture 5"/>
              <p:cNvPicPr>
                <a:picLocks noChangeAspect="1" noChangeArrowheads="1"/>
              </p:cNvPicPr>
              <p:nvPr/>
            </p:nvPicPr>
            <p:blipFill>
              <a:blip r:embed="rId14" cstate="screen"/>
              <a:srcRect/>
              <a:stretch>
                <a:fillRect/>
              </a:stretch>
            </p:blipFill>
            <p:spPr bwMode="auto">
              <a:xfrm>
                <a:off x="2" y="128"/>
                <a:ext cx="5757" cy="408"/>
              </a:xfrm>
              <a:prstGeom prst="rect">
                <a:avLst/>
              </a:prstGeom>
              <a:noFill/>
              <a:ln w="9525">
                <a:noFill/>
                <a:round/>
                <a:headEnd/>
                <a:tailEnd/>
              </a:ln>
            </p:spPr>
          </p:pic>
          <p:sp>
            <p:nvSpPr>
              <p:cNvPr id="3" name="Text Box 6"/>
              <p:cNvSpPr txBox="1">
                <a:spLocks noChangeArrowheads="1"/>
              </p:cNvSpPr>
              <p:nvPr/>
            </p:nvSpPr>
            <p:spPr bwMode="auto">
              <a:xfrm rot="21420000">
                <a:off x="-12" y="302"/>
                <a:ext cx="1" cy="1"/>
              </a:xfrm>
              <a:prstGeom prst="rect">
                <a:avLst/>
              </a:prstGeom>
              <a:noFill/>
              <a:ln w="9525">
                <a:noFill/>
                <a:round/>
                <a:headEnd/>
                <a:tailEnd/>
              </a:ln>
              <a:effectLst/>
            </p:spPr>
            <p:txBody>
              <a:bodyPr wrap="none" anchor="ctr"/>
              <a:lstStyle/>
              <a:p>
                <a:pPr>
                  <a:defRPr/>
                </a:pPr>
                <a:endParaRPr lang="cs-CZ"/>
              </a:p>
            </p:txBody>
          </p:sp>
        </p:grpSp>
        <p:grpSp>
          <p:nvGrpSpPr>
            <p:cNvPr id="3083" name="Group 7"/>
            <p:cNvGrpSpPr>
              <a:grpSpLocks/>
            </p:cNvGrpSpPr>
            <p:nvPr/>
          </p:nvGrpSpPr>
          <p:grpSpPr bwMode="auto">
            <a:xfrm>
              <a:off x="-12" y="156"/>
              <a:ext cx="5782" cy="355"/>
              <a:chOff x="-12" y="156"/>
              <a:chExt cx="5782" cy="355"/>
            </a:xfrm>
          </p:grpSpPr>
          <p:pic>
            <p:nvPicPr>
              <p:cNvPr id="4" name="Picture 8"/>
              <p:cNvPicPr>
                <a:picLocks noChangeAspect="1" noChangeArrowheads="1"/>
              </p:cNvPicPr>
              <p:nvPr/>
            </p:nvPicPr>
            <p:blipFill>
              <a:blip r:embed="rId15" cstate="screen"/>
              <a:srcRect/>
              <a:stretch>
                <a:fillRect/>
              </a:stretch>
            </p:blipFill>
            <p:spPr bwMode="auto">
              <a:xfrm>
                <a:off x="-2" y="156"/>
                <a:ext cx="5773" cy="356"/>
              </a:xfrm>
              <a:prstGeom prst="rect">
                <a:avLst/>
              </a:prstGeom>
              <a:noFill/>
              <a:ln w="9525">
                <a:noFill/>
                <a:round/>
                <a:headEnd/>
                <a:tailEnd/>
              </a:ln>
            </p:spPr>
          </p:pic>
          <p:sp>
            <p:nvSpPr>
              <p:cNvPr id="3081" name="Text Box 9"/>
              <p:cNvSpPr txBox="1">
                <a:spLocks noChangeArrowheads="1"/>
              </p:cNvSpPr>
              <p:nvPr/>
            </p:nvSpPr>
            <p:spPr bwMode="auto">
              <a:xfrm rot="21420000">
                <a:off x="-12" y="330"/>
                <a:ext cx="1" cy="1"/>
              </a:xfrm>
              <a:prstGeom prst="rect">
                <a:avLst/>
              </a:prstGeom>
              <a:noFill/>
              <a:ln w="9525">
                <a:noFill/>
                <a:round/>
                <a:headEnd/>
                <a:tailEnd/>
              </a:ln>
              <a:effectLst/>
            </p:spPr>
            <p:txBody>
              <a:bodyPr wrap="none" anchor="ctr"/>
              <a:lstStyle/>
              <a:p>
                <a:pPr>
                  <a:defRPr/>
                </a:pPr>
                <a:endParaRPr lang="cs-CZ"/>
              </a:p>
            </p:txBody>
          </p:sp>
        </p:grpSp>
      </p:grpSp>
      <p:sp>
        <p:nvSpPr>
          <p:cNvPr id="3077" name="Rectangle 10"/>
          <p:cNvSpPr>
            <a:spLocks noGrp="1" noChangeArrowheads="1"/>
          </p:cNvSpPr>
          <p:nvPr>
            <p:ph type="title"/>
          </p:nvPr>
        </p:nvSpPr>
        <p:spPr bwMode="auto">
          <a:xfrm>
            <a:off x="457200" y="273050"/>
            <a:ext cx="8226425" cy="1568450"/>
          </a:xfrm>
          <a:prstGeom prst="rect">
            <a:avLst/>
          </a:prstGeom>
          <a:noFill/>
          <a:ln w="9525">
            <a:noFill/>
            <a:round/>
            <a:headEnd/>
            <a:tailEnd/>
          </a:ln>
        </p:spPr>
        <p:txBody>
          <a:bodyPr vert="horz" wrap="square" lIns="0" tIns="46800" rIns="0" bIns="0" numCol="1" anchor="b" anchorCtr="0" compatLnSpc="1">
            <a:prstTxWarp prst="textNoShape">
              <a:avLst/>
            </a:prstTxWarp>
          </a:bodyPr>
          <a:lstStyle/>
          <a:p>
            <a:pPr lvl="0"/>
            <a:r>
              <a:rPr lang="en-GB" smtClean="0"/>
              <a:t>Klepněte pro úpravu formátu titulního textu</a:t>
            </a:r>
          </a:p>
        </p:txBody>
      </p:sp>
      <p:sp>
        <p:nvSpPr>
          <p:cNvPr id="3078" name="Rectangle 11"/>
          <p:cNvSpPr>
            <a:spLocks noGrp="1" noChangeArrowheads="1"/>
          </p:cNvSpPr>
          <p:nvPr>
            <p:ph type="body" idx="1"/>
          </p:nvPr>
        </p:nvSpPr>
        <p:spPr bwMode="auto">
          <a:xfrm>
            <a:off x="457200" y="1935163"/>
            <a:ext cx="8226425" cy="4386262"/>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Klepněte pro úpravu formátu textu osnovy</a:t>
            </a:r>
          </a:p>
          <a:p>
            <a:pPr lvl="1"/>
            <a:r>
              <a:rPr lang="en-GB" smtClean="0"/>
              <a:t>Druhá úroveň</a:t>
            </a:r>
          </a:p>
          <a:p>
            <a:pPr lvl="2"/>
            <a:r>
              <a:rPr lang="en-GB" smtClean="0"/>
              <a:t>Třetí úroveň</a:t>
            </a:r>
          </a:p>
          <a:p>
            <a:pPr lvl="3"/>
            <a:r>
              <a:rPr lang="en-GB" smtClean="0"/>
              <a:t>Čtvrtá úroveň osnovy</a:t>
            </a:r>
          </a:p>
          <a:p>
            <a:pPr lvl="4"/>
            <a:r>
              <a:rPr lang="en-GB" smtClean="0"/>
              <a:t>Pátá úroveň osnovy</a:t>
            </a:r>
          </a:p>
          <a:p>
            <a:pPr lvl="4"/>
            <a:r>
              <a:rPr lang="en-GB" smtClean="0"/>
              <a:t>Šestá úroveň</a:t>
            </a:r>
          </a:p>
          <a:p>
            <a:pPr lvl="4"/>
            <a:r>
              <a:rPr lang="en-GB" smtClean="0"/>
              <a:t>Sedmá úroveň</a:t>
            </a:r>
          </a:p>
          <a:p>
            <a:pPr lvl="4"/>
            <a:r>
              <a:rPr lang="en-GB" smtClean="0"/>
              <a:t>Osmá úroveň textu</a:t>
            </a:r>
          </a:p>
          <a:p>
            <a:pPr lvl="4"/>
            <a:r>
              <a:rPr lang="en-GB" smtClean="0"/>
              <a:t>Devátá úroveň</a:t>
            </a:r>
          </a:p>
        </p:txBody>
      </p:sp>
      <p:sp>
        <p:nvSpPr>
          <p:cNvPr id="3084" name="Rectangle 12"/>
          <p:cNvSpPr>
            <a:spLocks noGrp="1" noChangeArrowheads="1"/>
          </p:cNvSpPr>
          <p:nvPr>
            <p:ph type="dt"/>
          </p:nvPr>
        </p:nvSpPr>
        <p:spPr bwMode="auto">
          <a:xfrm>
            <a:off x="457200" y="6356350"/>
            <a:ext cx="2130425" cy="3619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ClrTx/>
              <a:buFontTx/>
              <a:buNone/>
              <a:tabLst>
                <a:tab pos="723900" algn="l"/>
                <a:tab pos="1447800" algn="l"/>
              </a:tabLst>
              <a:defRPr sz="1200">
                <a:solidFill>
                  <a:srgbClr val="D1EAEE"/>
                </a:solidFill>
                <a:latin typeface="Times New Roman" pitchFamily="18" charset="0"/>
              </a:defRPr>
            </a:lvl1pPr>
          </a:lstStyle>
          <a:p>
            <a:pPr>
              <a:defRPr/>
            </a:pPr>
            <a:endParaRPr lang="cs-CZ"/>
          </a:p>
        </p:txBody>
      </p:sp>
      <p:sp>
        <p:nvSpPr>
          <p:cNvPr id="3085" name="Text Box 13"/>
          <p:cNvSpPr txBox="1">
            <a:spLocks noChangeArrowheads="1"/>
          </p:cNvSpPr>
          <p:nvPr/>
        </p:nvSpPr>
        <p:spPr bwMode="auto">
          <a:xfrm>
            <a:off x="2667000" y="6356350"/>
            <a:ext cx="3352800" cy="365125"/>
          </a:xfrm>
          <a:prstGeom prst="rect">
            <a:avLst/>
          </a:prstGeom>
          <a:noFill/>
          <a:ln w="9525">
            <a:noFill/>
            <a:round/>
            <a:headEnd/>
            <a:tailEnd/>
          </a:ln>
          <a:effectLst/>
        </p:spPr>
        <p:txBody>
          <a:bodyPr wrap="none" anchor="ctr"/>
          <a:lstStyle/>
          <a:p>
            <a:pPr>
              <a:defRPr/>
            </a:pPr>
            <a:endParaRPr lang="cs-CZ"/>
          </a:p>
        </p:txBody>
      </p:sp>
      <p:sp>
        <p:nvSpPr>
          <p:cNvPr id="3086" name="Rectangle 14"/>
          <p:cNvSpPr>
            <a:spLocks noGrp="1" noChangeArrowheads="1"/>
          </p:cNvSpPr>
          <p:nvPr>
            <p:ph type="sldNum"/>
          </p:nvPr>
        </p:nvSpPr>
        <p:spPr bwMode="auto">
          <a:xfrm>
            <a:off x="7924800" y="6356350"/>
            <a:ext cx="758825" cy="3619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buClrTx/>
              <a:buFontTx/>
              <a:buNone/>
              <a:tabLst>
                <a:tab pos="723900" algn="l"/>
              </a:tabLst>
              <a:defRPr sz="1200">
                <a:solidFill>
                  <a:srgbClr val="D1EAEE"/>
                </a:solidFill>
                <a:latin typeface="Times New Roman" pitchFamily="18" charset="0"/>
              </a:defRPr>
            </a:lvl1pPr>
          </a:lstStyle>
          <a:p>
            <a:pPr>
              <a:defRPr/>
            </a:pPr>
            <a:fld id="{6D6F9560-2D96-47CF-95F6-94942F606B12}"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2pPr>
      <a:lvl3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3pPr>
      <a:lvl4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4pPr>
      <a:lvl5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5pPr>
      <a:lvl6pPr marL="2514600" indent="-228600" algn="l" defTabSz="449263" rtl="0" fontAlgn="base">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6pPr>
      <a:lvl7pPr marL="2971800" indent="-228600" algn="l" defTabSz="449263" rtl="0" fontAlgn="base">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7pPr>
      <a:lvl8pPr marL="3429000" indent="-228600" algn="l" defTabSz="449263" rtl="0" fontAlgn="base">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8pPr>
      <a:lvl9pPr marL="3886200" indent="-228600" algn="l" defTabSz="449263" rtl="0" fontAlgn="base">
        <a:spcBef>
          <a:spcPct val="0"/>
        </a:spcBef>
        <a:spcAft>
          <a:spcPct val="0"/>
        </a:spcAft>
        <a:buClr>
          <a:srgbClr val="000000"/>
        </a:buClr>
        <a:buSzPct val="100000"/>
        <a:buFont typeface="Times New Roman" pitchFamily="18" charset="0"/>
        <a:defRPr sz="5000">
          <a:solidFill>
            <a:srgbClr val="DBF5F9"/>
          </a:solidFill>
          <a:latin typeface="Calibri" pitchFamily="34" charset="0"/>
          <a:ea typeface="Lucida Sans Unicode" pitchFamily="34" charset="0"/>
          <a:cs typeface="Lucida Sans Unicode" pitchFamily="34" charset="0"/>
        </a:defRPr>
      </a:lvl9pPr>
    </p:titleStyle>
    <p:bodyStyle>
      <a:lvl1pPr marL="342900" indent="-342900" algn="l" defTabSz="449263" rtl="0" eaLnBrk="0" fontAlgn="base" hangingPunct="0">
        <a:spcBef>
          <a:spcPts val="650"/>
        </a:spcBef>
        <a:spcAft>
          <a:spcPct val="0"/>
        </a:spcAft>
        <a:buClr>
          <a:srgbClr val="000000"/>
        </a:buClr>
        <a:buSzPct val="100000"/>
        <a:buFont typeface="Times New Roman" pitchFamily="18" charset="0"/>
        <a:defRPr sz="2600">
          <a:solidFill>
            <a:srgbClr val="FFFFFF"/>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2pPr>
      <a:lvl3pPr marL="1143000" indent="-228600" algn="l" defTabSz="449263" rtl="0" eaLnBrk="0" fontAlgn="base" hangingPunct="0">
        <a:spcBef>
          <a:spcPts val="525"/>
        </a:spcBef>
        <a:spcAft>
          <a:spcPct val="0"/>
        </a:spcAft>
        <a:buClr>
          <a:srgbClr val="000000"/>
        </a:buClr>
        <a:buSzPct val="100000"/>
        <a:buFont typeface="Times New Roman" pitchFamily="18" charset="0"/>
        <a:defRPr sz="21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4097" name="Freeform 1"/>
          <p:cNvSpPr>
            <a:spLocks noChangeArrowheads="1"/>
          </p:cNvSpPr>
          <p:nvPr/>
        </p:nvSpPr>
        <p:spPr bwMode="auto">
          <a:xfrm rot="420000" flipV="1">
            <a:off x="3163888" y="1108075"/>
            <a:ext cx="52578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w 5257800"/>
              <a:gd name="T9" fmla="*/ 0 h 4114800"/>
              <a:gd name="T10" fmla="*/ 5182785 w 5257800"/>
              <a:gd name="T11" fmla="*/ 4114800 h 4114800"/>
            </a:gdLst>
            <a:ahLst/>
            <a:cxnLst>
              <a:cxn ang="0">
                <a:pos x="T0" y="T1"/>
              </a:cxn>
              <a:cxn ang="0">
                <a:pos x="T2" y="T3"/>
              </a:cxn>
              <a:cxn ang="0">
                <a:pos x="T4" y="T5"/>
              </a:cxn>
              <a:cxn ang="0">
                <a:pos x="T6" y="T7"/>
              </a:cxn>
            </a:cxnLst>
            <a:rect l="T8" t="T9" r="T10" b="T11"/>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240">
            <a:solidFill>
              <a:srgbClr val="C0C0C0"/>
            </a:solidFill>
            <a:round/>
            <a:headEnd/>
            <a:tailEnd/>
          </a:ln>
          <a:effectLst>
            <a:outerShdw dist="38547" dir="7483740" algn="ctr" rotWithShape="0">
              <a:srgbClr val="000000">
                <a:alpha val="25041"/>
              </a:srgbClr>
            </a:outerShdw>
          </a:effectLst>
        </p:spPr>
        <p:txBody>
          <a:bodyPr wrap="none" anchor="ctr"/>
          <a:lstStyle/>
          <a:p>
            <a:pPr>
              <a:defRPr/>
            </a:pPr>
            <a:endParaRPr lang="cs-CZ"/>
          </a:p>
        </p:txBody>
      </p:sp>
      <p:sp>
        <p:nvSpPr>
          <p:cNvPr id="4098" name="AutoShape 2"/>
          <p:cNvSpPr>
            <a:spLocks noChangeArrowheads="1"/>
          </p:cNvSpPr>
          <p:nvPr/>
        </p:nvSpPr>
        <p:spPr bwMode="auto">
          <a:xfrm rot="420000" flipV="1">
            <a:off x="8001000" y="5359400"/>
            <a:ext cx="155575" cy="155575"/>
          </a:xfrm>
          <a:prstGeom prst="rtTriangle">
            <a:avLst/>
          </a:prstGeom>
          <a:solidFill>
            <a:srgbClr val="FFFFFF"/>
          </a:solidFill>
          <a:ln w="12600">
            <a:solidFill>
              <a:srgbClr val="FFFFFF"/>
            </a:solidFill>
            <a:bevel/>
            <a:headEnd/>
            <a:tailEnd/>
          </a:ln>
          <a:effectLst>
            <a:outerShdw dist="6194" dir="12932261" algn="ctr" rotWithShape="0">
              <a:srgbClr val="000000">
                <a:alpha val="47029"/>
              </a:srgbClr>
            </a:outerShdw>
          </a:effectLst>
        </p:spPr>
        <p:txBody>
          <a:bodyPr wrap="none" anchor="ctr"/>
          <a:lstStyle/>
          <a:p>
            <a:pPr>
              <a:defRPr/>
            </a:pPr>
            <a:endParaRPr lang="cs-CZ"/>
          </a:p>
        </p:txBody>
      </p:sp>
      <p:sp>
        <p:nvSpPr>
          <p:cNvPr id="4099" name="Freeform 3"/>
          <p:cNvSpPr>
            <a:spLocks noChangeArrowheads="1"/>
          </p:cNvSpPr>
          <p:nvPr/>
        </p:nvSpPr>
        <p:spPr bwMode="auto">
          <a:xfrm flipV="1">
            <a:off x="-9525" y="5815013"/>
            <a:ext cx="9163050" cy="1041400"/>
          </a:xfrm>
          <a:custGeom>
            <a:avLst/>
            <a:gdLst>
              <a:gd name="T0" fmla="*/ 6 w 5772"/>
              <a:gd name="T1" fmla="*/ 2 h 656"/>
              <a:gd name="T2" fmla="*/ 2542 w 5772"/>
              <a:gd name="T3" fmla="*/ 0 h 656"/>
              <a:gd name="T4" fmla="*/ 4374 w 5772"/>
              <a:gd name="T5" fmla="*/ 367 h 656"/>
              <a:gd name="T6" fmla="*/ 5766 w 5772"/>
              <a:gd name="T7" fmla="*/ 55 h 656"/>
              <a:gd name="T8" fmla="*/ 5772 w 5772"/>
              <a:gd name="T9" fmla="*/ 213 h 656"/>
              <a:gd name="T10" fmla="*/ 4302 w 5772"/>
              <a:gd name="T11" fmla="*/ 439 h 656"/>
              <a:gd name="T12" fmla="*/ 1488 w 5772"/>
              <a:gd name="T13" fmla="*/ 201 h 656"/>
              <a:gd name="T14" fmla="*/ 0 w 5772"/>
              <a:gd name="T15" fmla="*/ 656 h 656"/>
              <a:gd name="T16" fmla="*/ 6 w 5772"/>
              <a:gd name="T17" fmla="*/ 2 h 656"/>
              <a:gd name="T18" fmla="*/ 0 w 5772"/>
              <a:gd name="T19" fmla="*/ 0 h 656"/>
              <a:gd name="T20" fmla="*/ 5772 w 5772"/>
              <a:gd name="T21" fmla="*/ 65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EBF8"/>
              </a:gs>
              <a:gs pos="100000">
                <a:srgbClr val="0079AF">
                  <a:alpha val="45000"/>
                </a:srgbClr>
              </a:gs>
            </a:gsLst>
            <a:lin ang="5400000" scaled="1"/>
          </a:gradFill>
          <a:ln w="9525">
            <a:noFill/>
            <a:round/>
            <a:headEnd/>
            <a:tailEnd/>
          </a:ln>
          <a:effectLst/>
        </p:spPr>
        <p:txBody>
          <a:bodyPr wrap="none" anchor="ctr"/>
          <a:lstStyle/>
          <a:p>
            <a:pPr>
              <a:defRPr/>
            </a:pPr>
            <a:endParaRPr lang="cs-CZ"/>
          </a:p>
        </p:txBody>
      </p:sp>
      <p:sp>
        <p:nvSpPr>
          <p:cNvPr id="4100" name="Freeform 4"/>
          <p:cNvSpPr>
            <a:spLocks noChangeArrowheads="1"/>
          </p:cNvSpPr>
          <p:nvPr/>
        </p:nvSpPr>
        <p:spPr bwMode="auto">
          <a:xfrm flipV="1">
            <a:off x="4381500" y="6218238"/>
            <a:ext cx="4762500" cy="638175"/>
          </a:xfrm>
          <a:custGeom>
            <a:avLst/>
            <a:gdLst>
              <a:gd name="T0" fmla="*/ 0 w 3000"/>
              <a:gd name="T1" fmla="*/ 0 h 595"/>
              <a:gd name="T2" fmla="*/ 1668 w 3000"/>
              <a:gd name="T3" fmla="*/ 564 h 595"/>
              <a:gd name="T4" fmla="*/ 3000 w 3000"/>
              <a:gd name="T5" fmla="*/ 186 h 595"/>
              <a:gd name="T6" fmla="*/ 3000 w 3000"/>
              <a:gd name="T7" fmla="*/ 6 h 595"/>
              <a:gd name="T8" fmla="*/ 0 w 3000"/>
              <a:gd name="T9" fmla="*/ 0 h 595"/>
              <a:gd name="T10" fmla="*/ 0 w 3000"/>
              <a:gd name="T11" fmla="*/ 0 h 595"/>
              <a:gd name="T12" fmla="*/ 3000 w 3000"/>
              <a:gd name="T13" fmla="*/ 595 h 595"/>
            </a:gdLst>
            <a:ahLst/>
            <a:cxnLst>
              <a:cxn ang="0">
                <a:pos x="T0" y="T1"/>
              </a:cxn>
              <a:cxn ang="0">
                <a:pos x="T2" y="T3"/>
              </a:cxn>
              <a:cxn ang="0">
                <a:pos x="T4" y="T5"/>
              </a:cxn>
              <a:cxn ang="0">
                <a:pos x="T6" y="T7"/>
              </a:cxn>
              <a:cxn ang="0">
                <a:pos x="T8" y="T9"/>
              </a:cxn>
            </a:cxnLst>
            <a:rect l="T10" t="T11" r="T12" b="T13"/>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9BE5"/>
              </a:gs>
              <a:gs pos="100000">
                <a:srgbClr val="00ADB6">
                  <a:alpha val="45000"/>
                </a:srgbClr>
              </a:gs>
            </a:gsLst>
            <a:lin ang="5400000" scaled="1"/>
          </a:gradFill>
          <a:ln w="9525">
            <a:noFill/>
            <a:round/>
            <a:headEnd/>
            <a:tailEnd/>
          </a:ln>
          <a:effectLst/>
        </p:spPr>
        <p:txBody>
          <a:bodyPr wrap="none" anchor="ctr"/>
          <a:lstStyle/>
          <a:p>
            <a:pPr>
              <a:defRPr/>
            </a:pPr>
            <a:endParaRPr lang="cs-CZ"/>
          </a:p>
        </p:txBody>
      </p:sp>
      <p:sp>
        <p:nvSpPr>
          <p:cNvPr id="4102" name="Rectangle 5"/>
          <p:cNvSpPr>
            <a:spLocks noGrp="1" noChangeArrowheads="1"/>
          </p:cNvSpPr>
          <p:nvPr>
            <p:ph type="title"/>
          </p:nvPr>
        </p:nvSpPr>
        <p:spPr bwMode="auto">
          <a:xfrm>
            <a:off x="457200" y="273050"/>
            <a:ext cx="8226425" cy="1568450"/>
          </a:xfrm>
          <a:prstGeom prst="rect">
            <a:avLst/>
          </a:prstGeom>
          <a:noFill/>
          <a:ln w="9525">
            <a:noFill/>
            <a:round/>
            <a:headEnd/>
            <a:tailEnd/>
          </a:ln>
        </p:spPr>
        <p:txBody>
          <a:bodyPr vert="horz" wrap="square" lIns="0" tIns="46800" rIns="0" bIns="0" numCol="1" anchor="b" anchorCtr="0" compatLnSpc="1">
            <a:prstTxWarp prst="textNoShape">
              <a:avLst/>
            </a:prstTxWarp>
          </a:bodyPr>
          <a:lstStyle/>
          <a:p>
            <a:pPr lvl="0"/>
            <a:r>
              <a:rPr lang="en-GB" smtClean="0"/>
              <a:t>Klepněte pro úpravu formátu titulního textu</a:t>
            </a:r>
          </a:p>
        </p:txBody>
      </p:sp>
      <p:sp>
        <p:nvSpPr>
          <p:cNvPr id="4103" name="Rectangle 6"/>
          <p:cNvSpPr>
            <a:spLocks noGrp="1" noChangeArrowheads="1"/>
          </p:cNvSpPr>
          <p:nvPr>
            <p:ph type="body" idx="1"/>
          </p:nvPr>
        </p:nvSpPr>
        <p:spPr bwMode="auto">
          <a:xfrm>
            <a:off x="457200" y="1935163"/>
            <a:ext cx="8226425" cy="4386262"/>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Klepněte pro úpravu formátu textu osnovy</a:t>
            </a:r>
          </a:p>
          <a:p>
            <a:pPr lvl="1"/>
            <a:r>
              <a:rPr lang="en-GB" smtClean="0"/>
              <a:t>Druhá úroveň</a:t>
            </a:r>
          </a:p>
          <a:p>
            <a:pPr lvl="2"/>
            <a:r>
              <a:rPr lang="en-GB" smtClean="0"/>
              <a:t>Třetí úroveň</a:t>
            </a:r>
          </a:p>
          <a:p>
            <a:pPr lvl="3"/>
            <a:r>
              <a:rPr lang="en-GB" smtClean="0"/>
              <a:t>Čtvrtá úroveň osnovy</a:t>
            </a:r>
          </a:p>
          <a:p>
            <a:pPr lvl="4"/>
            <a:r>
              <a:rPr lang="en-GB" smtClean="0"/>
              <a:t>Pátá úroveň osnovy</a:t>
            </a:r>
          </a:p>
          <a:p>
            <a:pPr lvl="4"/>
            <a:r>
              <a:rPr lang="en-GB" smtClean="0"/>
              <a:t>Šestá úroveň</a:t>
            </a:r>
          </a:p>
          <a:p>
            <a:pPr lvl="4"/>
            <a:r>
              <a:rPr lang="en-GB" smtClean="0"/>
              <a:t>Sedmá úroveň</a:t>
            </a:r>
          </a:p>
          <a:p>
            <a:pPr lvl="4"/>
            <a:r>
              <a:rPr lang="en-GB" smtClean="0"/>
              <a:t>Osmá úroveň textu</a:t>
            </a:r>
          </a:p>
          <a:p>
            <a:pPr lvl="4"/>
            <a:r>
              <a:rPr lang="en-GB" smtClean="0"/>
              <a:t>Devátá úroveň</a:t>
            </a:r>
          </a:p>
        </p:txBody>
      </p:sp>
      <p:sp>
        <p:nvSpPr>
          <p:cNvPr id="2" name="Rectangle 7"/>
          <p:cNvSpPr>
            <a:spLocks noGrp="1" noChangeArrowheads="1"/>
          </p:cNvSpPr>
          <p:nvPr>
            <p:ph type="dt"/>
          </p:nvPr>
        </p:nvSpPr>
        <p:spPr bwMode="auto">
          <a:xfrm>
            <a:off x="457200" y="6356350"/>
            <a:ext cx="2130425" cy="3619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ClrTx/>
              <a:buFontTx/>
              <a:buNone/>
              <a:tabLst>
                <a:tab pos="723900" algn="l"/>
                <a:tab pos="1447800" algn="l"/>
              </a:tabLst>
              <a:defRPr sz="1200">
                <a:solidFill>
                  <a:srgbClr val="045C75"/>
                </a:solidFill>
                <a:latin typeface="Times New Roman" pitchFamily="18" charset="0"/>
              </a:defRPr>
            </a:lvl1pPr>
          </a:lstStyle>
          <a:p>
            <a:pPr>
              <a:defRPr/>
            </a:pPr>
            <a:endParaRPr lang="cs-CZ"/>
          </a:p>
        </p:txBody>
      </p:sp>
      <p:sp>
        <p:nvSpPr>
          <p:cNvPr id="4104" name="Text Box 8"/>
          <p:cNvSpPr txBox="1">
            <a:spLocks noChangeArrowheads="1"/>
          </p:cNvSpPr>
          <p:nvPr/>
        </p:nvSpPr>
        <p:spPr bwMode="auto">
          <a:xfrm>
            <a:off x="2667000" y="6356350"/>
            <a:ext cx="3352800" cy="365125"/>
          </a:xfrm>
          <a:prstGeom prst="rect">
            <a:avLst/>
          </a:prstGeom>
          <a:noFill/>
          <a:ln w="9525">
            <a:noFill/>
            <a:round/>
            <a:headEnd/>
            <a:tailEnd/>
          </a:ln>
          <a:effectLst/>
        </p:spPr>
        <p:txBody>
          <a:bodyPr wrap="none" anchor="ctr"/>
          <a:lstStyle/>
          <a:p>
            <a:pPr>
              <a:defRPr/>
            </a:pPr>
            <a:endParaRPr lang="cs-CZ"/>
          </a:p>
        </p:txBody>
      </p:sp>
      <p:sp>
        <p:nvSpPr>
          <p:cNvPr id="4105" name="Rectangle 9"/>
          <p:cNvSpPr>
            <a:spLocks noGrp="1" noChangeArrowheads="1"/>
          </p:cNvSpPr>
          <p:nvPr>
            <p:ph type="sldNum"/>
          </p:nvPr>
        </p:nvSpPr>
        <p:spPr bwMode="auto">
          <a:xfrm>
            <a:off x="8077200" y="6356350"/>
            <a:ext cx="606425" cy="3619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buClrTx/>
              <a:buFontTx/>
              <a:buNone/>
              <a:defRPr sz="1200">
                <a:solidFill>
                  <a:srgbClr val="045C75"/>
                </a:solidFill>
                <a:latin typeface="Times New Roman" pitchFamily="18" charset="0"/>
              </a:defRPr>
            </a:lvl1pPr>
          </a:lstStyle>
          <a:p>
            <a:pPr>
              <a:defRPr/>
            </a:pPr>
            <a:fld id="{9BF9C20A-3C58-4374-BB5C-CCA584CFEDBF}"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2pPr>
      <a:lvl3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3pPr>
      <a:lvl4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4pPr>
      <a:lvl5pPr algn="l" defTabSz="449263" rtl="0" eaLnBrk="0" fontAlgn="base" hangingPunct="0">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5pPr>
      <a:lvl6pPr marL="2514600" indent="-228600" algn="l" defTabSz="449263" rtl="0" fontAlgn="base">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6pPr>
      <a:lvl7pPr marL="2971800" indent="-228600" algn="l" defTabSz="449263" rtl="0" fontAlgn="base">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7pPr>
      <a:lvl8pPr marL="3429000" indent="-228600" algn="l" defTabSz="449263" rtl="0" fontAlgn="base">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8pPr>
      <a:lvl9pPr marL="3886200" indent="-228600" algn="l" defTabSz="449263" rtl="0" fontAlgn="base">
        <a:spcBef>
          <a:spcPct val="0"/>
        </a:spcBef>
        <a:spcAft>
          <a:spcPct val="0"/>
        </a:spcAft>
        <a:buClr>
          <a:srgbClr val="000000"/>
        </a:buClr>
        <a:buSzPct val="100000"/>
        <a:buFont typeface="Times New Roman" pitchFamily="18" charset="0"/>
        <a:defRPr sz="5000">
          <a:solidFill>
            <a:srgbClr val="04617B"/>
          </a:solidFill>
          <a:latin typeface="Calibri" pitchFamily="34" charset="0"/>
          <a:ea typeface="Lucida Sans Unicode" pitchFamily="34" charset="0"/>
          <a:cs typeface="Lucida Sans Unicode" pitchFamily="34" charset="0"/>
        </a:defRPr>
      </a:lvl9pPr>
    </p:titleStyle>
    <p:bodyStyle>
      <a:lvl1pPr marL="342900" indent="-342900" algn="l" defTabSz="449263" rtl="0" eaLnBrk="0" fontAlgn="base" hangingPunct="0">
        <a:spcBef>
          <a:spcPts val="650"/>
        </a:spcBef>
        <a:spcAft>
          <a:spcPct val="0"/>
        </a:spcAft>
        <a:buClr>
          <a:srgbClr val="000000"/>
        </a:buClr>
        <a:buSzPct val="100000"/>
        <a:buFont typeface="Times New Roman" pitchFamily="18" charset="0"/>
        <a:defRPr sz="26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3000" indent="-228600" algn="l" defTabSz="449263" rtl="0" eaLnBrk="0" fontAlgn="base" hangingPunct="0">
        <a:spcBef>
          <a:spcPts val="525"/>
        </a:spcBef>
        <a:spcAft>
          <a:spcPct val="0"/>
        </a:spcAft>
        <a:buClr>
          <a:srgbClr val="000000"/>
        </a:buClr>
        <a:buSzPct val="100000"/>
        <a:buFont typeface="Times New Roman" pitchFamily="18" charset="0"/>
        <a:defRPr sz="21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audio" Target="file:///C:\Users\Eva\Documents\Nova_Ves\Music.mp3" TargetMode="Externa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33.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jpeg"/><Relationship Id="rId1" Type="http://schemas.openxmlformats.org/officeDocument/2006/relationships/slideLayout" Target="../slideLayouts/slideLayout24.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7.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92.jpeg"/><Relationship Id="rId11" Type="http://schemas.openxmlformats.org/officeDocument/2006/relationships/image" Target="../media/image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7.jpeg"/></Relationships>
</file>

<file path=ppt/slides/_rels/slide4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29.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0.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image" Target="../media/image116.jpeg"/><Relationship Id="rId5" Type="http://schemas.openxmlformats.org/officeDocument/2006/relationships/image" Target="../media/image7.jpeg"/><Relationship Id="rId4" Type="http://schemas.openxmlformats.org/officeDocument/2006/relationships/image" Target="../media/image115.jpeg"/></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2.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19.jpeg"/><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29.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4.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26.jpeg"/><Relationship Id="rId4" Type="http://schemas.openxmlformats.org/officeDocument/2006/relationships/image" Target="../media/image125.jpeg"/></Relationships>
</file>

<file path=ppt/slides/_rels/slide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5.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128.jpeg"/></Relationships>
</file>

<file path=ppt/slides/_rels/slide4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29.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5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8.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36.jpeg"/><Relationship Id="rId4" Type="http://schemas.openxmlformats.org/officeDocument/2006/relationships/image" Target="../media/image135.jpeg"/></Relationships>
</file>

<file path=ppt/slides/_rels/slide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9.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39.jpeg"/><Relationship Id="rId4" Type="http://schemas.openxmlformats.org/officeDocument/2006/relationships/image" Target="../media/image138.jpeg"/></Relationships>
</file>

<file path=ppt/slides/_rels/slide5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0.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42.jpeg"/><Relationship Id="rId4" Type="http://schemas.openxmlformats.org/officeDocument/2006/relationships/image" Target="../media/image141.jpeg"/></Relationships>
</file>

<file path=ppt/slides/_rels/slide5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1.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144.jpeg"/></Relationships>
</file>

<file path=ppt/slides/_rels/slide5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5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3.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147.jpeg"/></Relationships>
</file>

<file path=ppt/slides/_rels/slide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4.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5.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5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6.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52.jpeg"/><Relationship Id="rId4" Type="http://schemas.openxmlformats.org/officeDocument/2006/relationships/image" Target="../media/image151.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7.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55.jpeg"/><Relationship Id="rId4" Type="http://schemas.openxmlformats.org/officeDocument/2006/relationships/image" Target="../media/image154.jpeg"/></Relationships>
</file>

<file path=ppt/slides/_rels/slide6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8.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58.jpeg"/><Relationship Id="rId4" Type="http://schemas.openxmlformats.org/officeDocument/2006/relationships/image" Target="../media/image157.jpeg"/></Relationships>
</file>

<file path=ppt/slides/_rels/slide6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9.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160.jpeg"/></Relationships>
</file>

<file path=ppt/slides/_rels/slide6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0.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162.jpeg"/></Relationships>
</file>

<file path=ppt/slides/_rels/slide6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1.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164.jpeg"/></Relationships>
</file>

<file path=ppt/slides/_rels/slide6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2.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67.jpeg"/><Relationship Id="rId4" Type="http://schemas.openxmlformats.org/officeDocument/2006/relationships/image" Target="../media/image166.jpeg"/></Relationships>
</file>

<file path=ppt/slides/_rels/slide6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3.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70.jpeg"/><Relationship Id="rId4" Type="http://schemas.openxmlformats.org/officeDocument/2006/relationships/image" Target="../media/image169.jpeg"/></Relationships>
</file>

<file path=ppt/slides/_rels/slide6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6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5.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74.jpeg"/><Relationship Id="rId4" Type="http://schemas.openxmlformats.org/officeDocument/2006/relationships/image" Target="../media/image173.jpeg"/></Relationships>
</file>

<file path=ppt/slides/_rels/slide6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66.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17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7.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79.png"/><Relationship Id="rId4" Type="http://schemas.openxmlformats.org/officeDocument/2006/relationships/image" Target="../media/image178.png"/></Relationships>
</file>

<file path=ppt/slides/_rels/slide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8.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82.png"/><Relationship Id="rId4" Type="http://schemas.openxmlformats.org/officeDocument/2006/relationships/image" Target="../media/image181.png"/></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2"/>
          <p:cNvPicPr>
            <a:picLocks noChangeAspect="1" noChangeArrowheads="1"/>
          </p:cNvPicPr>
          <p:nvPr/>
        </p:nvPicPr>
        <p:blipFill>
          <a:blip r:embed="rId4" cstate="screen"/>
          <a:srcRect/>
          <a:stretch>
            <a:fillRect/>
          </a:stretch>
        </p:blipFill>
        <p:spPr bwMode="auto">
          <a:xfrm>
            <a:off x="536575" y="3279776"/>
            <a:ext cx="7824074" cy="2021432"/>
          </a:xfrm>
          <a:prstGeom prst="rect">
            <a:avLst/>
          </a:prstGeom>
          <a:noFill/>
          <a:ln w="9525">
            <a:noFill/>
            <a:round/>
            <a:headEnd/>
            <a:tailEnd/>
          </a:ln>
        </p:spPr>
      </p:pic>
      <p:pic>
        <p:nvPicPr>
          <p:cNvPr id="5123" name="Picture 4"/>
          <p:cNvPicPr>
            <a:picLocks noChangeAspect="1" noChangeArrowheads="1"/>
          </p:cNvPicPr>
          <p:nvPr/>
        </p:nvPicPr>
        <p:blipFill>
          <a:blip r:embed="rId5" cstate="screen"/>
          <a:srcRect/>
          <a:stretch>
            <a:fillRect/>
          </a:stretch>
        </p:blipFill>
        <p:spPr bwMode="auto">
          <a:xfrm>
            <a:off x="1835150" y="1700213"/>
            <a:ext cx="5022850" cy="1368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Music.mp3">
            <a:hlinkClick r:id="" action="ppaction://media"/>
          </p:cNvPr>
          <p:cNvPicPr>
            <a:picLocks noRot="1" noChangeAspect="1"/>
          </p:cNvPicPr>
          <p:nvPr>
            <a:audioFile r:link="rId1"/>
          </p:nvPr>
        </p:nvPicPr>
        <p:blipFill>
          <a:blip r:embed="rId6" cstate="screen"/>
          <a:stretch>
            <a:fillRect/>
          </a:stretch>
        </p:blipFill>
        <p:spPr>
          <a:xfrm>
            <a:off x="4419600" y="3276600"/>
            <a:ext cx="304800" cy="304800"/>
          </a:xfrm>
          <a:prstGeom prst="rect">
            <a:avLst/>
          </a:prstGeom>
        </p:spPr>
      </p:pic>
      <p:sp>
        <p:nvSpPr>
          <p:cNvPr id="7" name="Text Box 3"/>
          <p:cNvSpPr txBox="1">
            <a:spLocks noChangeArrowheads="1"/>
          </p:cNvSpPr>
          <p:nvPr/>
        </p:nvSpPr>
        <p:spPr bwMode="auto">
          <a:xfrm>
            <a:off x="536575" y="3279775"/>
            <a:ext cx="7785101" cy="2011363"/>
          </a:xfrm>
          <a:prstGeom prst="rect">
            <a:avLst/>
          </a:prstGeom>
          <a:noFill/>
          <a:ln w="9525">
            <a:noFill/>
            <a:round/>
            <a:headEnd/>
            <a:tailEnd/>
          </a:ln>
        </p:spPr>
        <p:txBody>
          <a:bodyPr wrap="none" anchor="ctr"/>
          <a:lstStyle/>
          <a:p>
            <a:endParaRPr lang="cs-CZ"/>
          </a:p>
        </p:txBody>
      </p:sp>
    </p:spTree>
  </p:cSld>
  <p:clrMapOvr>
    <a:masterClrMapping/>
  </p:clrMapOvr>
  <p:transition spd="med" advClick="0" advTm="5000"/>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79388" y="6021388"/>
            <a:ext cx="4608512" cy="576262"/>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Truhlárna </a:t>
            </a:r>
            <a:r>
              <a:rPr lang="cs-CZ" sz="2200" dirty="0" smtClean="0">
                <a:solidFill>
                  <a:srgbClr val="000000"/>
                </a:solidFill>
              </a:rPr>
              <a:t> </a:t>
            </a:r>
            <a:r>
              <a:rPr lang="cs-CZ" sz="2200" dirty="0">
                <a:solidFill>
                  <a:srgbClr val="000000"/>
                </a:solidFill>
              </a:rPr>
              <a:t>a zničená elektrárna</a:t>
            </a:r>
          </a:p>
        </p:txBody>
      </p:sp>
      <p:pic>
        <p:nvPicPr>
          <p:cNvPr id="14340" name="Picture 3"/>
          <p:cNvPicPr>
            <a:picLocks noChangeAspect="1" noChangeArrowheads="1"/>
          </p:cNvPicPr>
          <p:nvPr/>
        </p:nvPicPr>
        <p:blipFill>
          <a:blip r:embed="rId3" cstate="screen"/>
          <a:srcRect/>
          <a:stretch>
            <a:fillRect/>
          </a:stretch>
        </p:blipFill>
        <p:spPr bwMode="auto">
          <a:xfrm>
            <a:off x="4572000" y="2492375"/>
            <a:ext cx="4572000" cy="34290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4341" name="Picture 4"/>
          <p:cNvPicPr>
            <a:picLocks noChangeAspect="1" noChangeArrowheads="1"/>
          </p:cNvPicPr>
          <p:nvPr/>
        </p:nvPicPr>
        <p:blipFill>
          <a:blip r:embed="rId4" cstate="screen"/>
          <a:srcRect/>
          <a:stretch>
            <a:fillRect/>
          </a:stretch>
        </p:blipFill>
        <p:spPr bwMode="auto">
          <a:xfrm>
            <a:off x="0" y="981075"/>
            <a:ext cx="5365750" cy="4022725"/>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755650" y="5805488"/>
            <a:ext cx="7772400" cy="833437"/>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U </a:t>
            </a:r>
            <a:r>
              <a:rPr lang="cs-CZ" sz="2200" dirty="0" smtClean="0">
                <a:solidFill>
                  <a:srgbClr val="000000"/>
                </a:solidFill>
              </a:rPr>
              <a:t> čp. 9 </a:t>
            </a:r>
            <a:r>
              <a:rPr lang="cs-CZ" sz="2200" smtClean="0">
                <a:solidFill>
                  <a:srgbClr val="000000"/>
                </a:solidFill>
              </a:rPr>
              <a:t>Nová </a:t>
            </a:r>
            <a:r>
              <a:rPr lang="cs-CZ" sz="2200" smtClean="0">
                <a:solidFill>
                  <a:srgbClr val="000000"/>
                </a:solidFill>
              </a:rPr>
              <a:t>Ves </a:t>
            </a:r>
            <a:endParaRPr lang="cs-CZ" sz="2200" dirty="0">
              <a:solidFill>
                <a:srgbClr val="000000"/>
              </a:solidFill>
            </a:endParaRPr>
          </a:p>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200" dirty="0">
              <a:solidFill>
                <a:srgbClr val="000000"/>
              </a:solidFill>
            </a:endParaRPr>
          </a:p>
        </p:txBody>
      </p:sp>
      <p:pic>
        <p:nvPicPr>
          <p:cNvPr id="15364" name="Picture 3"/>
          <p:cNvPicPr>
            <a:picLocks noChangeAspect="1" noChangeArrowheads="1"/>
          </p:cNvPicPr>
          <p:nvPr/>
        </p:nvPicPr>
        <p:blipFill>
          <a:blip r:embed="rId3" cstate="screen"/>
          <a:srcRect/>
          <a:stretch>
            <a:fillRect/>
          </a:stretch>
        </p:blipFill>
        <p:spPr bwMode="auto">
          <a:xfrm>
            <a:off x="4500563" y="0"/>
            <a:ext cx="4283075" cy="28448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5365" name="Picture 4"/>
          <p:cNvPicPr>
            <a:picLocks noChangeAspect="1" noChangeArrowheads="1"/>
          </p:cNvPicPr>
          <p:nvPr/>
        </p:nvPicPr>
        <p:blipFill>
          <a:blip r:embed="rId4" cstate="screen"/>
          <a:srcRect/>
          <a:stretch>
            <a:fillRect/>
          </a:stretch>
        </p:blipFill>
        <p:spPr bwMode="auto">
          <a:xfrm>
            <a:off x="4643438" y="3644900"/>
            <a:ext cx="4249737" cy="282257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5366" name="Picture 5"/>
          <p:cNvPicPr>
            <a:picLocks noChangeAspect="1" noChangeArrowheads="1"/>
          </p:cNvPicPr>
          <p:nvPr/>
        </p:nvPicPr>
        <p:blipFill>
          <a:blip r:embed="rId5" cstate="screen"/>
          <a:srcRect/>
          <a:stretch>
            <a:fillRect/>
          </a:stretch>
        </p:blipFill>
        <p:spPr bwMode="auto">
          <a:xfrm>
            <a:off x="0" y="1557338"/>
            <a:ext cx="5256213" cy="3490912"/>
          </a:xfrm>
          <a:prstGeom prst="rect">
            <a:avLst/>
          </a:prstGeom>
          <a:ln>
            <a:noFill/>
          </a:ln>
          <a:effectLst>
            <a:glow rad="139700">
              <a:schemeClr val="accent4">
                <a:satMod val="175000"/>
                <a:alpha val="40000"/>
              </a:schemeClr>
            </a:glow>
            <a:softEdge rad="112500"/>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755650" y="5805488"/>
            <a:ext cx="7772400" cy="833437"/>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a:t>
            </a:r>
            <a:r>
              <a:rPr lang="cs-CZ" sz="2200" smtClean="0">
                <a:solidFill>
                  <a:srgbClr val="000000"/>
                </a:solidFill>
              </a:rPr>
              <a:t>101</a:t>
            </a:r>
            <a:endParaRPr lang="cs-CZ" sz="2200" dirty="0">
              <a:solidFill>
                <a:srgbClr val="000000"/>
              </a:solidFill>
            </a:endParaRPr>
          </a:p>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200" dirty="0">
              <a:solidFill>
                <a:srgbClr val="000000"/>
              </a:solidFill>
            </a:endParaRPr>
          </a:p>
        </p:txBody>
      </p:sp>
      <p:pic>
        <p:nvPicPr>
          <p:cNvPr id="16389" name="Picture 4"/>
          <p:cNvPicPr>
            <a:picLocks noChangeAspect="1" noChangeArrowheads="1"/>
          </p:cNvPicPr>
          <p:nvPr/>
        </p:nvPicPr>
        <p:blipFill>
          <a:blip r:embed="rId3" cstate="screen"/>
          <a:srcRect/>
          <a:stretch>
            <a:fillRect/>
          </a:stretch>
        </p:blipFill>
        <p:spPr bwMode="auto">
          <a:xfrm>
            <a:off x="5014730" y="1484784"/>
            <a:ext cx="3805741" cy="4992027"/>
          </a:xfrm>
          <a:prstGeom prst="rect">
            <a:avLst/>
          </a:prstGeom>
          <a:ln>
            <a:noFill/>
          </a:ln>
          <a:effectLst>
            <a:glow rad="139700">
              <a:schemeClr val="accent4">
                <a:satMod val="175000"/>
                <a:alpha val="40000"/>
              </a:schemeClr>
            </a:glow>
            <a:outerShdw blurRad="190500" algn="tl" rotWithShape="0">
              <a:srgbClr val="000000">
                <a:alpha val="70000"/>
              </a:srgbClr>
            </a:outerShdw>
          </a:effectLst>
        </p:spPr>
      </p:pic>
      <p:pic>
        <p:nvPicPr>
          <p:cNvPr id="6"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pic>
        <p:nvPicPr>
          <p:cNvPr id="16388" name="Picture 3"/>
          <p:cNvPicPr>
            <a:picLocks noChangeAspect="1" noChangeArrowheads="1"/>
          </p:cNvPicPr>
          <p:nvPr/>
        </p:nvPicPr>
        <p:blipFill>
          <a:blip r:embed="rId5" cstate="screen"/>
          <a:srcRect/>
          <a:stretch>
            <a:fillRect/>
          </a:stretch>
        </p:blipFill>
        <p:spPr bwMode="auto">
          <a:xfrm>
            <a:off x="323528" y="1916832"/>
            <a:ext cx="4895850" cy="3252787"/>
          </a:xfrm>
          <a:prstGeom prst="rect">
            <a:avLst/>
          </a:prstGeom>
          <a:ln>
            <a:noFill/>
          </a:ln>
          <a:effectLst>
            <a:glow rad="139700">
              <a:schemeClr val="accent4">
                <a:satMod val="175000"/>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cxnSp>
        <p:nvCxnSpPr>
          <p:cNvPr id="3" name="Pravoúhlá spojnice 2"/>
          <p:cNvCxnSpPr/>
          <p:nvPr/>
        </p:nvCxnSpPr>
        <p:spPr bwMode="auto">
          <a:xfrm>
            <a:off x="-1188640" y="908720"/>
            <a:ext cx="72008" cy="12700"/>
          </a:xfrm>
          <a:prstGeom prst="bentConnector3">
            <a:avLst/>
          </a:prstGeom>
          <a:solidFill>
            <a:srgbClr val="00B8FF"/>
          </a:solidFill>
          <a:ln w="9525" cap="flat" cmpd="sng" algn="ctr">
            <a:solidFill>
              <a:schemeClr val="tx1"/>
            </a:solidFill>
            <a:prstDash val="solid"/>
            <a:round/>
            <a:headEnd type="none" w="med" len="med"/>
            <a:tailEnd type="triangle"/>
          </a:ln>
          <a:effectLst/>
        </p:spPr>
      </p:cxnSp>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755650" y="6092825"/>
            <a:ext cx="7772400" cy="833438"/>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101 </a:t>
            </a:r>
          </a:p>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200" dirty="0">
              <a:solidFill>
                <a:srgbClr val="000000"/>
              </a:solidFill>
            </a:endParaRPr>
          </a:p>
        </p:txBody>
      </p:sp>
      <p:pic>
        <p:nvPicPr>
          <p:cNvPr id="17411" name="Picture 2"/>
          <p:cNvPicPr>
            <a:picLocks noChangeAspect="1" noChangeArrowheads="1"/>
          </p:cNvPicPr>
          <p:nvPr/>
        </p:nvPicPr>
        <p:blipFill>
          <a:blip r:embed="rId3" cstate="screen"/>
          <a:srcRect/>
          <a:stretch>
            <a:fillRect/>
          </a:stretch>
        </p:blipFill>
        <p:spPr bwMode="auto">
          <a:xfrm>
            <a:off x="0" y="0"/>
            <a:ext cx="2867025" cy="781050"/>
          </a:xfrm>
          <a:prstGeom prst="rect">
            <a:avLst/>
          </a:prstGeom>
          <a:noFill/>
          <a:ln w="9525">
            <a:noFill/>
            <a:round/>
            <a:headEnd/>
            <a:tailEnd/>
          </a:ln>
        </p:spPr>
      </p:pic>
      <p:pic>
        <p:nvPicPr>
          <p:cNvPr id="17412" name="Picture 3"/>
          <p:cNvPicPr>
            <a:picLocks noChangeAspect="1" noChangeArrowheads="1"/>
          </p:cNvPicPr>
          <p:nvPr/>
        </p:nvPicPr>
        <p:blipFill>
          <a:blip r:embed="rId4" cstate="screen"/>
          <a:srcRect/>
          <a:stretch>
            <a:fillRect/>
          </a:stretch>
        </p:blipFill>
        <p:spPr bwMode="auto">
          <a:xfrm>
            <a:off x="4788024" y="781050"/>
            <a:ext cx="4176861" cy="277427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7413" name="Picture 4"/>
          <p:cNvPicPr>
            <a:picLocks noChangeAspect="1" noChangeArrowheads="1"/>
          </p:cNvPicPr>
          <p:nvPr/>
        </p:nvPicPr>
        <p:blipFill>
          <a:blip r:embed="rId5" cstate="screen"/>
          <a:srcRect/>
          <a:stretch>
            <a:fillRect/>
          </a:stretch>
        </p:blipFill>
        <p:spPr bwMode="auto">
          <a:xfrm>
            <a:off x="0" y="2708919"/>
            <a:ext cx="5142487" cy="3415655"/>
          </a:xfrm>
          <a:prstGeom prst="rect">
            <a:avLst/>
          </a:prstGeom>
          <a:ln>
            <a:noFill/>
          </a:ln>
          <a:effectLst>
            <a:glow rad="139700">
              <a:schemeClr val="accent4">
                <a:satMod val="175000"/>
                <a:alpha val="40000"/>
              </a:schemeClr>
            </a:glow>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3" cstate="screen"/>
          <a:srcRect/>
          <a:stretch>
            <a:fillRect/>
          </a:stretch>
        </p:blipFill>
        <p:spPr bwMode="auto">
          <a:xfrm>
            <a:off x="0" y="0"/>
            <a:ext cx="2867025" cy="781050"/>
          </a:xfrm>
          <a:prstGeom prst="rect">
            <a:avLst/>
          </a:prstGeom>
          <a:noFill/>
          <a:ln w="9525">
            <a:noFill/>
            <a:round/>
            <a:headEnd/>
            <a:tailEnd/>
          </a:ln>
        </p:spPr>
      </p:pic>
      <p:pic>
        <p:nvPicPr>
          <p:cNvPr id="18436" name="Picture 3"/>
          <p:cNvPicPr>
            <a:picLocks noChangeAspect="1" noChangeArrowheads="1"/>
          </p:cNvPicPr>
          <p:nvPr/>
        </p:nvPicPr>
        <p:blipFill>
          <a:blip r:embed="rId4" cstate="screen"/>
          <a:srcRect/>
          <a:stretch>
            <a:fillRect/>
          </a:stretch>
        </p:blipFill>
        <p:spPr bwMode="auto">
          <a:xfrm>
            <a:off x="3779912" y="770860"/>
            <a:ext cx="5040709" cy="3347606"/>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8437" name="Picture 4"/>
          <p:cNvPicPr>
            <a:picLocks noChangeAspect="1" noChangeArrowheads="1"/>
          </p:cNvPicPr>
          <p:nvPr/>
        </p:nvPicPr>
        <p:blipFill>
          <a:blip r:embed="rId5" cstate="screen"/>
          <a:srcRect/>
          <a:stretch>
            <a:fillRect/>
          </a:stretch>
        </p:blipFill>
        <p:spPr bwMode="auto">
          <a:xfrm>
            <a:off x="179512" y="3212976"/>
            <a:ext cx="5220072" cy="3466938"/>
          </a:xfrm>
          <a:prstGeom prst="rect">
            <a:avLst/>
          </a:prstGeom>
          <a:ln>
            <a:noFill/>
          </a:ln>
          <a:effectLst>
            <a:glow rad="139700">
              <a:schemeClr val="accent4">
                <a:satMod val="175000"/>
                <a:alpha val="40000"/>
              </a:schemeClr>
            </a:glow>
            <a:softEdge rad="112500"/>
          </a:effectLst>
        </p:spPr>
      </p:pic>
      <p:sp>
        <p:nvSpPr>
          <p:cNvPr id="18434" name="Text Box 1"/>
          <p:cNvSpPr txBox="1">
            <a:spLocks noChangeArrowheads="1"/>
          </p:cNvSpPr>
          <p:nvPr/>
        </p:nvSpPr>
        <p:spPr bwMode="auto">
          <a:xfrm>
            <a:off x="5508104" y="5013176"/>
            <a:ext cx="3528392" cy="833437"/>
          </a:xfrm>
          <a:prstGeom prst="rect">
            <a:avLst/>
          </a:prstGeom>
          <a:noFill/>
          <a:ln w="9525">
            <a:noFill/>
            <a:round/>
            <a:headEnd/>
            <a:tailEnd/>
          </a:ln>
        </p:spPr>
        <p:txBody>
          <a:bodyPr lIns="45720" tIns="46800" rIns="45720" bIns="46800"/>
          <a:lstStyle/>
          <a:p>
            <a:pPr algn="ctr">
              <a:spcBef>
                <a:spcPts val="550"/>
              </a:spcBef>
              <a:buClrTx/>
              <a:buSzPct val="9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000" dirty="0" smtClean="0">
                <a:solidFill>
                  <a:schemeClr val="tx1"/>
                </a:solidFill>
              </a:rPr>
              <a:t>Dům </a:t>
            </a:r>
            <a:r>
              <a:rPr lang="cs-CZ" sz="2200" dirty="0" smtClean="0">
                <a:solidFill>
                  <a:schemeClr val="tx1"/>
                </a:solidFill>
              </a:rPr>
              <a:t> </a:t>
            </a:r>
            <a:r>
              <a:rPr lang="cs-CZ" sz="2200" dirty="0">
                <a:solidFill>
                  <a:schemeClr val="tx1"/>
                </a:solidFill>
              </a:rPr>
              <a:t>č.p</a:t>
            </a:r>
            <a:r>
              <a:rPr lang="cs-CZ" sz="2200" dirty="0">
                <a:solidFill>
                  <a:srgbClr val="000000"/>
                </a:solidFill>
              </a:rPr>
              <a:t>. </a:t>
            </a:r>
            <a:r>
              <a:rPr lang="cs-CZ" sz="2200" dirty="0" smtClean="0">
                <a:solidFill>
                  <a:srgbClr val="000000"/>
                </a:solidFill>
              </a:rPr>
              <a:t>141 pod školou</a:t>
            </a:r>
            <a:endParaRPr lang="cs-CZ" sz="2200" dirty="0">
              <a:solidFill>
                <a:srgbClr val="000000"/>
              </a:solidFill>
            </a:endParaRPr>
          </a:p>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200" dirty="0">
              <a:solidFill>
                <a:srgbClr val="000000"/>
              </a:solidFill>
            </a:endParaRPr>
          </a:p>
        </p:txBody>
      </p:sp>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755650" y="6165850"/>
            <a:ext cx="7772400" cy="574675"/>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Popadané sloupy elektrického vedení</a:t>
            </a:r>
          </a:p>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200">
              <a:solidFill>
                <a:srgbClr val="000000"/>
              </a:solidFill>
            </a:endParaRPr>
          </a:p>
        </p:txBody>
      </p:sp>
      <p:pic>
        <p:nvPicPr>
          <p:cNvPr id="19459" name="Picture 2"/>
          <p:cNvPicPr>
            <a:picLocks noChangeAspect="1" noChangeArrowheads="1"/>
          </p:cNvPicPr>
          <p:nvPr/>
        </p:nvPicPr>
        <p:blipFill>
          <a:blip r:embed="rId3" cstate="screen"/>
          <a:srcRect/>
          <a:stretch>
            <a:fillRect/>
          </a:stretch>
        </p:blipFill>
        <p:spPr bwMode="auto">
          <a:xfrm>
            <a:off x="0" y="0"/>
            <a:ext cx="2867025" cy="781050"/>
          </a:xfrm>
          <a:prstGeom prst="rect">
            <a:avLst/>
          </a:prstGeom>
          <a:noFill/>
          <a:ln w="9525">
            <a:noFill/>
            <a:round/>
            <a:headEnd/>
            <a:tailEnd/>
          </a:ln>
        </p:spPr>
      </p:pic>
      <p:pic>
        <p:nvPicPr>
          <p:cNvPr id="19460" name="Picture 3"/>
          <p:cNvPicPr>
            <a:picLocks noChangeAspect="1" noChangeArrowheads="1"/>
          </p:cNvPicPr>
          <p:nvPr/>
        </p:nvPicPr>
        <p:blipFill>
          <a:blip r:embed="rId4" cstate="screen"/>
          <a:srcRect/>
          <a:stretch>
            <a:fillRect/>
          </a:stretch>
        </p:blipFill>
        <p:spPr bwMode="auto">
          <a:xfrm>
            <a:off x="5078824" y="855662"/>
            <a:ext cx="3765550" cy="501967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9461" name="Picture 4"/>
          <p:cNvPicPr>
            <a:picLocks noChangeAspect="1" noChangeArrowheads="1"/>
          </p:cNvPicPr>
          <p:nvPr/>
        </p:nvPicPr>
        <p:blipFill>
          <a:blip r:embed="rId5" cstate="screen"/>
          <a:srcRect/>
          <a:stretch>
            <a:fillRect/>
          </a:stretch>
        </p:blipFill>
        <p:spPr bwMode="auto">
          <a:xfrm>
            <a:off x="898731" y="781050"/>
            <a:ext cx="3276600" cy="245745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9462" name="Picture 5"/>
          <p:cNvPicPr>
            <a:picLocks noChangeAspect="1" noChangeArrowheads="1"/>
          </p:cNvPicPr>
          <p:nvPr/>
        </p:nvPicPr>
        <p:blipFill>
          <a:blip r:embed="rId6" cstate="screen"/>
          <a:srcRect/>
          <a:stretch>
            <a:fillRect/>
          </a:stretch>
        </p:blipFill>
        <p:spPr bwMode="auto">
          <a:xfrm>
            <a:off x="266906" y="3124183"/>
            <a:ext cx="4540250" cy="3014662"/>
          </a:xfrm>
          <a:prstGeom prst="rect">
            <a:avLst/>
          </a:prstGeom>
          <a:ln>
            <a:noFill/>
          </a:ln>
          <a:effectLst>
            <a:glow rad="139700">
              <a:schemeClr val="accent4">
                <a:satMod val="175000"/>
                <a:alpha val="40000"/>
              </a:schemeClr>
            </a:glow>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250825" y="5949950"/>
            <a:ext cx="7772400" cy="647700"/>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Domy č.p. </a:t>
            </a:r>
            <a:r>
              <a:rPr lang="cs-CZ" sz="2200" dirty="0" smtClean="0">
                <a:solidFill>
                  <a:srgbClr val="000000"/>
                </a:solidFill>
              </a:rPr>
              <a:t>12 </a:t>
            </a:r>
            <a:r>
              <a:rPr lang="cs-CZ" sz="2200" dirty="0">
                <a:solidFill>
                  <a:srgbClr val="000000"/>
                </a:solidFill>
              </a:rPr>
              <a:t>a č.p. </a:t>
            </a:r>
            <a:r>
              <a:rPr lang="cs-CZ" sz="2200" dirty="0" smtClean="0">
                <a:solidFill>
                  <a:srgbClr val="000000"/>
                </a:solidFill>
              </a:rPr>
              <a:t>11 </a:t>
            </a:r>
            <a:endParaRPr lang="cs-CZ" sz="2200" dirty="0">
              <a:solidFill>
                <a:srgbClr val="000000"/>
              </a:solidFill>
            </a:endParaRPr>
          </a:p>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200" dirty="0">
              <a:solidFill>
                <a:srgbClr val="000000"/>
              </a:solidFill>
            </a:endParaRPr>
          </a:p>
        </p:txBody>
      </p:sp>
      <p:pic>
        <p:nvPicPr>
          <p:cNvPr id="20483" name="Picture 2"/>
          <p:cNvPicPr>
            <a:picLocks noChangeAspect="1" noChangeArrowheads="1"/>
          </p:cNvPicPr>
          <p:nvPr/>
        </p:nvPicPr>
        <p:blipFill>
          <a:blip r:embed="rId3" cstate="screen"/>
          <a:srcRect/>
          <a:stretch>
            <a:fillRect/>
          </a:stretch>
        </p:blipFill>
        <p:spPr bwMode="auto">
          <a:xfrm>
            <a:off x="0" y="0"/>
            <a:ext cx="2867025" cy="781050"/>
          </a:xfrm>
          <a:prstGeom prst="rect">
            <a:avLst/>
          </a:prstGeom>
          <a:noFill/>
          <a:ln w="9525">
            <a:noFill/>
            <a:round/>
            <a:headEnd/>
            <a:tailEnd/>
          </a:ln>
        </p:spPr>
      </p:pic>
      <p:pic>
        <p:nvPicPr>
          <p:cNvPr id="20484" name="Picture 3"/>
          <p:cNvPicPr>
            <a:picLocks noChangeAspect="1" noChangeArrowheads="1"/>
          </p:cNvPicPr>
          <p:nvPr/>
        </p:nvPicPr>
        <p:blipFill>
          <a:blip r:embed="rId4" cstate="screen"/>
          <a:srcRect/>
          <a:stretch>
            <a:fillRect/>
          </a:stretch>
        </p:blipFill>
        <p:spPr bwMode="auto">
          <a:xfrm>
            <a:off x="237941" y="1700213"/>
            <a:ext cx="4802372" cy="3600995"/>
          </a:xfrm>
          <a:prstGeom prst="rect">
            <a:avLst/>
          </a:prstGeom>
          <a:ln>
            <a:noFill/>
          </a:ln>
          <a:effectLst>
            <a:glow rad="139700">
              <a:schemeClr val="accent4">
                <a:satMod val="175000"/>
                <a:alpha val="40000"/>
              </a:schemeClr>
            </a:glow>
            <a:softEdge rad="112500"/>
          </a:effectLst>
        </p:spPr>
      </p:pic>
      <p:pic>
        <p:nvPicPr>
          <p:cNvPr id="20485" name="Picture 4"/>
          <p:cNvPicPr>
            <a:picLocks noChangeAspect="1" noChangeArrowheads="1"/>
          </p:cNvPicPr>
          <p:nvPr/>
        </p:nvPicPr>
        <p:blipFill>
          <a:blip r:embed="rId5" cstate="screen"/>
          <a:srcRect/>
          <a:stretch>
            <a:fillRect/>
          </a:stretch>
        </p:blipFill>
        <p:spPr bwMode="auto">
          <a:xfrm>
            <a:off x="5292725" y="826719"/>
            <a:ext cx="3383731" cy="509465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755650" y="5949950"/>
            <a:ext cx="7772400" cy="574675"/>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Budova  bývalého </a:t>
            </a:r>
            <a:r>
              <a:rPr lang="cs-CZ" sz="2200" dirty="0" err="1">
                <a:solidFill>
                  <a:srgbClr val="000000"/>
                </a:solidFill>
              </a:rPr>
              <a:t>Autronicu</a:t>
            </a:r>
            <a:r>
              <a:rPr lang="cs-CZ" sz="2200" dirty="0">
                <a:solidFill>
                  <a:srgbClr val="000000"/>
                </a:solidFill>
              </a:rPr>
              <a:t> </a:t>
            </a:r>
            <a:r>
              <a:rPr lang="cs-CZ" sz="2200" dirty="0" smtClean="0">
                <a:solidFill>
                  <a:srgbClr val="000000"/>
                </a:solidFill>
              </a:rPr>
              <a:t>čp. 24 za </a:t>
            </a:r>
            <a:r>
              <a:rPr lang="cs-CZ" sz="2200" dirty="0">
                <a:solidFill>
                  <a:srgbClr val="000000"/>
                </a:solidFill>
              </a:rPr>
              <a:t>mostem u školy</a:t>
            </a:r>
          </a:p>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sz="2200" dirty="0">
              <a:solidFill>
                <a:srgbClr val="000000"/>
              </a:solidFill>
            </a:endParaRPr>
          </a:p>
        </p:txBody>
      </p:sp>
      <p:pic>
        <p:nvPicPr>
          <p:cNvPr id="21507" name="Picture 2"/>
          <p:cNvPicPr>
            <a:picLocks noChangeAspect="1" noChangeArrowheads="1"/>
          </p:cNvPicPr>
          <p:nvPr/>
        </p:nvPicPr>
        <p:blipFill>
          <a:blip r:embed="rId3" cstate="screen"/>
          <a:srcRect/>
          <a:stretch>
            <a:fillRect/>
          </a:stretch>
        </p:blipFill>
        <p:spPr bwMode="auto">
          <a:xfrm>
            <a:off x="0" y="0"/>
            <a:ext cx="2867025" cy="781050"/>
          </a:xfrm>
          <a:prstGeom prst="rect">
            <a:avLst/>
          </a:prstGeom>
          <a:noFill/>
          <a:ln w="9525">
            <a:noFill/>
            <a:round/>
            <a:headEnd/>
            <a:tailEnd/>
          </a:ln>
        </p:spPr>
      </p:pic>
      <p:pic>
        <p:nvPicPr>
          <p:cNvPr id="21508" name="Picture 3"/>
          <p:cNvPicPr>
            <a:picLocks noChangeAspect="1" noChangeArrowheads="1"/>
          </p:cNvPicPr>
          <p:nvPr/>
        </p:nvPicPr>
        <p:blipFill>
          <a:blip r:embed="rId4" cstate="screen"/>
          <a:srcRect/>
          <a:stretch>
            <a:fillRect/>
          </a:stretch>
        </p:blipFill>
        <p:spPr bwMode="auto">
          <a:xfrm>
            <a:off x="3779838" y="115888"/>
            <a:ext cx="5148262" cy="3862387"/>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21509" name="Picture 4"/>
          <p:cNvPicPr>
            <a:picLocks noChangeAspect="1" noChangeArrowheads="1"/>
          </p:cNvPicPr>
          <p:nvPr/>
        </p:nvPicPr>
        <p:blipFill>
          <a:blip r:embed="rId5" cstate="screen"/>
          <a:srcRect/>
          <a:stretch>
            <a:fillRect/>
          </a:stretch>
        </p:blipFill>
        <p:spPr bwMode="auto">
          <a:xfrm>
            <a:off x="0" y="1916113"/>
            <a:ext cx="5832475" cy="3875087"/>
          </a:xfrm>
          <a:prstGeom prst="rect">
            <a:avLst/>
          </a:prstGeom>
          <a:ln>
            <a:noFill/>
          </a:ln>
          <a:effectLst>
            <a:glow rad="139700">
              <a:schemeClr val="accent4">
                <a:satMod val="175000"/>
                <a:alpha val="40000"/>
              </a:schemeClr>
            </a:glow>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755650" y="60213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Dům </a:t>
            </a:r>
            <a:r>
              <a:rPr lang="cs-CZ" sz="2200" dirty="0">
                <a:solidFill>
                  <a:srgbClr val="000000"/>
                </a:solidFill>
              </a:rPr>
              <a:t>č.p. 237 </a:t>
            </a:r>
          </a:p>
        </p:txBody>
      </p:sp>
      <p:pic>
        <p:nvPicPr>
          <p:cNvPr id="22532" name="Picture 3"/>
          <p:cNvPicPr>
            <a:picLocks noChangeAspect="1" noChangeArrowheads="1"/>
          </p:cNvPicPr>
          <p:nvPr/>
        </p:nvPicPr>
        <p:blipFill>
          <a:blip r:embed="rId3" cstate="screen"/>
          <a:srcRect/>
          <a:stretch>
            <a:fillRect/>
          </a:stretch>
        </p:blipFill>
        <p:spPr bwMode="auto">
          <a:xfrm>
            <a:off x="3707904" y="879707"/>
            <a:ext cx="5076080" cy="3371759"/>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22533" name="Picture 4"/>
          <p:cNvPicPr>
            <a:picLocks noChangeAspect="1" noChangeArrowheads="1"/>
          </p:cNvPicPr>
          <p:nvPr/>
        </p:nvPicPr>
        <p:blipFill>
          <a:blip r:embed="rId4" cstate="screen"/>
          <a:srcRect/>
          <a:stretch>
            <a:fillRect/>
          </a:stretch>
        </p:blipFill>
        <p:spPr bwMode="auto">
          <a:xfrm>
            <a:off x="0" y="2852738"/>
            <a:ext cx="4572000" cy="3036887"/>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5980113" y="4797425"/>
            <a:ext cx="3163887" cy="788988"/>
          </a:xfrm>
          <a:prstGeom prst="rect">
            <a:avLst/>
          </a:prstGeom>
          <a:noFill/>
          <a:ln w="9525">
            <a:noFill/>
            <a:round/>
            <a:headEnd/>
            <a:tailEnd/>
          </a:ln>
        </p:spPr>
        <p:txBody>
          <a:bodyPr lIns="45720" tIns="46800" rIns="45720" bIns="46800"/>
          <a:lstStyle/>
          <a:p>
            <a:pPr algn="ctr">
              <a:lnSpc>
                <a:spcPct val="80000"/>
              </a:lnSpc>
              <a:spcBef>
                <a:spcPts val="475"/>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1900">
                <a:solidFill>
                  <a:srgbClr val="000000"/>
                </a:solidFill>
              </a:rPr>
              <a:t>                                                                 Dům  a zahrádky č.p. 187 (dům pro seniory)</a:t>
            </a:r>
          </a:p>
        </p:txBody>
      </p:sp>
      <p:pic>
        <p:nvPicPr>
          <p:cNvPr id="23557" name="Picture 4"/>
          <p:cNvPicPr>
            <a:picLocks noChangeAspect="1" noChangeArrowheads="1"/>
          </p:cNvPicPr>
          <p:nvPr/>
        </p:nvPicPr>
        <p:blipFill>
          <a:blip r:embed="rId3" cstate="screen"/>
          <a:srcRect/>
          <a:stretch>
            <a:fillRect/>
          </a:stretch>
        </p:blipFill>
        <p:spPr bwMode="auto">
          <a:xfrm>
            <a:off x="4968615" y="818129"/>
            <a:ext cx="3959745" cy="2970132"/>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2" name="Picture 5"/>
          <p:cNvPicPr>
            <a:picLocks noChangeAspect="1" noChangeArrowheads="1"/>
          </p:cNvPicPr>
          <p:nvPr/>
        </p:nvPicPr>
        <p:blipFill>
          <a:blip r:embed="rId4" cstate="screen"/>
          <a:srcRect/>
          <a:stretch>
            <a:fillRect/>
          </a:stretch>
        </p:blipFill>
        <p:spPr bwMode="auto">
          <a:xfrm>
            <a:off x="1693863" y="1484313"/>
            <a:ext cx="3671887" cy="2444750"/>
          </a:xfrm>
          <a:prstGeom prst="rect">
            <a:avLst/>
          </a:prstGeom>
          <a:noFill/>
          <a:ln w="9525">
            <a:noFill/>
            <a:round/>
            <a:headEnd/>
            <a:tailEnd/>
          </a:ln>
        </p:spPr>
      </p:pic>
      <p:pic>
        <p:nvPicPr>
          <p:cNvPr id="23556" name="Picture 3"/>
          <p:cNvPicPr>
            <a:picLocks noChangeAspect="1" noChangeArrowheads="1"/>
          </p:cNvPicPr>
          <p:nvPr/>
        </p:nvPicPr>
        <p:blipFill>
          <a:blip r:embed="rId5" cstate="screen"/>
          <a:srcRect/>
          <a:stretch>
            <a:fillRect/>
          </a:stretch>
        </p:blipFill>
        <p:spPr bwMode="auto">
          <a:xfrm>
            <a:off x="107950" y="3049588"/>
            <a:ext cx="5722938" cy="3808412"/>
          </a:xfrm>
          <a:prstGeom prst="rect">
            <a:avLst/>
          </a:prstGeom>
          <a:ln>
            <a:noFill/>
          </a:ln>
          <a:effectLst>
            <a:glow rad="139700">
              <a:schemeClr val="accent4">
                <a:satMod val="175000"/>
                <a:alpha val="40000"/>
              </a:schemeClr>
            </a:glow>
            <a:softEdge rad="112500"/>
          </a:effectLst>
        </p:spPr>
      </p:pic>
      <p:pic>
        <p:nvPicPr>
          <p:cNvPr id="7" name="Picture 3" descr="F:\Fotky\Jiranek_ADRA_(c)\povodně Nová Ves 212.jpg"/>
          <p:cNvPicPr>
            <a:picLocks noChangeAspect="1" noChangeArrowheads="1"/>
          </p:cNvPicPr>
          <p:nvPr/>
        </p:nvPicPr>
        <p:blipFill>
          <a:blip r:embed="rId6" cstate="screen"/>
          <a:srcRect/>
          <a:stretch>
            <a:fillRect/>
          </a:stretch>
        </p:blipFill>
        <p:spPr bwMode="auto">
          <a:xfrm rot="946430">
            <a:off x="1692275" y="1484313"/>
            <a:ext cx="3671888" cy="2444750"/>
          </a:xfrm>
          <a:prstGeom prst="rect">
            <a:avLst/>
          </a:prstGeom>
          <a:ln>
            <a:noFill/>
          </a:ln>
          <a:effectLst>
            <a:glow rad="139700">
              <a:schemeClr val="accent4">
                <a:satMod val="175000"/>
                <a:alpha val="40000"/>
              </a:schemeClr>
            </a:glow>
            <a:softEdge rad="112500"/>
          </a:effectLst>
        </p:spPr>
      </p:pic>
      <p:pic>
        <p:nvPicPr>
          <p:cNvPr id="8" name="Picture 2"/>
          <p:cNvPicPr>
            <a:picLocks noChangeAspect="1" noChangeArrowheads="1"/>
          </p:cNvPicPr>
          <p:nvPr/>
        </p:nvPicPr>
        <p:blipFill>
          <a:blip r:embed="rId7"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Nová Ves</a:t>
            </a:r>
          </a:p>
        </p:txBody>
      </p:sp>
      <p:pic>
        <p:nvPicPr>
          <p:cNvPr id="6147" name="Picture 2"/>
          <p:cNvPicPr>
            <a:picLocks noChangeAspect="1" noChangeArrowheads="1"/>
          </p:cNvPicPr>
          <p:nvPr/>
        </p:nvPicPr>
        <p:blipFill>
          <a:blip r:embed="rId3" cstate="screen"/>
          <a:srcRect/>
          <a:stretch>
            <a:fillRect/>
          </a:stretch>
        </p:blipFill>
        <p:spPr bwMode="auto">
          <a:xfrm>
            <a:off x="0" y="0"/>
            <a:ext cx="2867025" cy="781050"/>
          </a:xfrm>
          <a:prstGeom prst="rect">
            <a:avLst/>
          </a:prstGeom>
          <a:ln>
            <a:noFill/>
          </a:ln>
          <a:effectLst>
            <a:softEdge rad="112500"/>
          </a:effectLst>
        </p:spPr>
      </p:pic>
      <p:pic>
        <p:nvPicPr>
          <p:cNvPr id="6148" name="Picture 3"/>
          <p:cNvPicPr>
            <a:picLocks noChangeAspect="1" noChangeArrowheads="1"/>
          </p:cNvPicPr>
          <p:nvPr/>
        </p:nvPicPr>
        <p:blipFill>
          <a:blip r:embed="rId4" cstate="screen"/>
          <a:srcRect/>
          <a:stretch>
            <a:fillRect/>
          </a:stretch>
        </p:blipFill>
        <p:spPr bwMode="auto">
          <a:xfrm>
            <a:off x="1115616" y="980728"/>
            <a:ext cx="6911975" cy="4630737"/>
          </a:xfrm>
          <a:prstGeom prst="roundRect">
            <a:avLst>
              <a:gd name="adj" fmla="val 8594"/>
            </a:avLst>
          </a:prstGeom>
          <a:solidFill>
            <a:srgbClr val="FFFFFF">
              <a:shade val="85000"/>
            </a:srgbClr>
          </a:solidFill>
          <a:ln>
            <a:noFill/>
          </a:ln>
          <a:effectLst>
            <a:glow rad="139700">
              <a:schemeClr val="accent4">
                <a:satMod val="175000"/>
                <a:alpha val="40000"/>
              </a:schemeClr>
            </a:glow>
            <a:reflection blurRad="12700" stA="38000" endPos="28000" dist="5000" dir="5400000" sy="-100000" algn="bl" rotWithShape="0"/>
          </a:effectLst>
        </p:spPr>
      </p:pic>
    </p:spTree>
  </p:cSld>
  <p:clrMapOvr>
    <a:masterClrMapping/>
  </p:clrMapOvr>
  <p:transition spd="slow" advClick="0" advTm="5000">
    <p:wip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3"/>
          <p:cNvPicPr>
            <a:picLocks noChangeAspect="1" noChangeArrowheads="1"/>
          </p:cNvPicPr>
          <p:nvPr/>
        </p:nvPicPr>
        <p:blipFill>
          <a:blip r:embed="rId3" cstate="screen"/>
          <a:srcRect/>
          <a:stretch>
            <a:fillRect/>
          </a:stretch>
        </p:blipFill>
        <p:spPr bwMode="auto">
          <a:xfrm>
            <a:off x="191528" y="1916832"/>
            <a:ext cx="4153459" cy="3113956"/>
          </a:xfrm>
          <a:prstGeom prst="rect">
            <a:avLst/>
          </a:prstGeom>
          <a:ln>
            <a:noFill/>
          </a:ln>
          <a:effectLst>
            <a:glow rad="139700">
              <a:schemeClr val="accent4">
                <a:satMod val="175000"/>
                <a:alpha val="40000"/>
              </a:schemeClr>
            </a:glow>
            <a:softEdge rad="112500"/>
          </a:effectLst>
        </p:spPr>
      </p:pic>
      <p:pic>
        <p:nvPicPr>
          <p:cNvPr id="24581" name="Picture 4"/>
          <p:cNvPicPr>
            <a:picLocks noChangeAspect="1" noChangeArrowheads="1"/>
          </p:cNvPicPr>
          <p:nvPr/>
        </p:nvPicPr>
        <p:blipFill>
          <a:blip r:embed="rId4" cstate="screen"/>
          <a:srcRect/>
          <a:stretch>
            <a:fillRect/>
          </a:stretch>
        </p:blipFill>
        <p:spPr bwMode="auto">
          <a:xfrm>
            <a:off x="4751066" y="748373"/>
            <a:ext cx="3744738" cy="2808554"/>
          </a:xfrm>
          <a:prstGeom prst="rect">
            <a:avLst/>
          </a:prstGeom>
          <a:ln>
            <a:noFill/>
          </a:ln>
          <a:effectLst>
            <a:glow rad="139700">
              <a:schemeClr val="accent4">
                <a:satMod val="175000"/>
                <a:alpha val="40000"/>
              </a:schemeClr>
            </a:glow>
            <a:softEdge rad="112500"/>
          </a:effectLst>
        </p:spPr>
      </p:pic>
      <p:pic>
        <p:nvPicPr>
          <p:cNvPr id="24582" name="Picture 5"/>
          <p:cNvPicPr>
            <a:picLocks noChangeAspect="1" noChangeArrowheads="1"/>
          </p:cNvPicPr>
          <p:nvPr/>
        </p:nvPicPr>
        <p:blipFill>
          <a:blip r:embed="rId5" cstate="screen"/>
          <a:srcRect/>
          <a:stretch>
            <a:fillRect/>
          </a:stretch>
        </p:blipFill>
        <p:spPr bwMode="auto">
          <a:xfrm>
            <a:off x="3707904" y="3212976"/>
            <a:ext cx="5311874" cy="3541837"/>
          </a:xfrm>
          <a:prstGeom prst="rect">
            <a:avLst/>
          </a:prstGeom>
          <a:ln>
            <a:noFill/>
          </a:ln>
          <a:effectLst>
            <a:glow rad="139700">
              <a:schemeClr val="accent4">
                <a:satMod val="175000"/>
                <a:alpha val="40000"/>
              </a:schemeClr>
            </a:glow>
            <a:softEdge rad="112500"/>
          </a:effectLst>
        </p:spPr>
      </p:pic>
      <p:sp>
        <p:nvSpPr>
          <p:cNvPr id="7" name="Zástupný symbol pro text 2"/>
          <p:cNvSpPr txBox="1">
            <a:spLocks/>
          </p:cNvSpPr>
          <p:nvPr/>
        </p:nvSpPr>
        <p:spPr>
          <a:xfrm>
            <a:off x="1259632" y="5685223"/>
            <a:ext cx="8964613" cy="675506"/>
          </a:xfrm>
          <a:prstGeom prst="rect">
            <a:avLst/>
          </a:prstGeom>
        </p:spPr>
        <p:txBody>
          <a:bodyPr/>
          <a:lstStyle/>
          <a:p>
            <a:pPr marL="342900" indent="-342900" eaLnBrk="0" hangingPunct="0">
              <a:spcBef>
                <a:spcPts val="550"/>
              </a:spcBef>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a:t>
            </a:r>
            <a:r>
              <a:rPr lang="cs-CZ" sz="2200" dirty="0" smtClean="0">
                <a:solidFill>
                  <a:srgbClr val="000000"/>
                </a:solidFill>
              </a:rPr>
              <a:t>175</a:t>
            </a:r>
            <a:endParaRPr lang="cs-CZ" sz="2200" dirty="0">
              <a:solidFill>
                <a:srgbClr val="000000"/>
              </a:solidFill>
            </a:endParaRPr>
          </a:p>
        </p:txBody>
      </p:sp>
      <p:pic>
        <p:nvPicPr>
          <p:cNvPr id="8"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175 </a:t>
            </a:r>
          </a:p>
        </p:txBody>
      </p:sp>
      <p:pic>
        <p:nvPicPr>
          <p:cNvPr id="25604" name="Picture 3"/>
          <p:cNvPicPr>
            <a:picLocks noChangeAspect="1" noChangeArrowheads="1"/>
          </p:cNvPicPr>
          <p:nvPr/>
        </p:nvPicPr>
        <p:blipFill>
          <a:blip r:embed="rId3" cstate="screen"/>
          <a:srcRect/>
          <a:stretch>
            <a:fillRect/>
          </a:stretch>
        </p:blipFill>
        <p:spPr bwMode="auto">
          <a:xfrm>
            <a:off x="107504" y="1916832"/>
            <a:ext cx="4897058" cy="3672408"/>
          </a:xfrm>
          <a:prstGeom prst="rect">
            <a:avLst/>
          </a:prstGeom>
          <a:ln>
            <a:noFill/>
          </a:ln>
          <a:effectLst>
            <a:glow rad="139700">
              <a:schemeClr val="accent4">
                <a:satMod val="175000"/>
                <a:alpha val="40000"/>
              </a:schemeClr>
            </a:glow>
            <a:softEdge rad="112500"/>
          </a:effectLst>
        </p:spPr>
      </p:pic>
      <p:pic>
        <p:nvPicPr>
          <p:cNvPr id="25605" name="Picture 4"/>
          <p:cNvPicPr>
            <a:picLocks noChangeAspect="1" noChangeArrowheads="1"/>
          </p:cNvPicPr>
          <p:nvPr/>
        </p:nvPicPr>
        <p:blipFill>
          <a:blip r:embed="rId4" cstate="screen"/>
          <a:srcRect/>
          <a:stretch>
            <a:fillRect/>
          </a:stretch>
        </p:blipFill>
        <p:spPr bwMode="auto">
          <a:xfrm>
            <a:off x="4211960" y="620688"/>
            <a:ext cx="4787900" cy="3590925"/>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Letecký snímek oblasti po druhé vlně</a:t>
            </a:r>
          </a:p>
        </p:txBody>
      </p:sp>
      <p:pic>
        <p:nvPicPr>
          <p:cNvPr id="27652" name="Picture 3"/>
          <p:cNvPicPr>
            <a:picLocks noChangeAspect="1" noChangeArrowheads="1"/>
          </p:cNvPicPr>
          <p:nvPr/>
        </p:nvPicPr>
        <p:blipFill>
          <a:blip r:embed="rId3" cstate="screen"/>
          <a:srcRect/>
          <a:stretch>
            <a:fillRect/>
          </a:stretch>
        </p:blipFill>
        <p:spPr bwMode="auto">
          <a:xfrm>
            <a:off x="1116013" y="981075"/>
            <a:ext cx="6832600" cy="4573588"/>
          </a:xfrm>
          <a:prstGeom prst="roundRect">
            <a:avLst>
              <a:gd name="adj" fmla="val 8594"/>
            </a:avLst>
          </a:prstGeom>
          <a:solidFill>
            <a:srgbClr val="FFFFFF">
              <a:shade val="85000"/>
            </a:srgbClr>
          </a:solidFill>
          <a:ln>
            <a:noFill/>
          </a:ln>
          <a:effectLst>
            <a:glow rad="139700">
              <a:schemeClr val="accent4">
                <a:satMod val="175000"/>
                <a:alpha val="40000"/>
              </a:schemeClr>
            </a:glow>
            <a:reflection blurRad="12700" stA="38000" endPos="28000" dist="5000" dir="5400000" sy="-100000" algn="bl" rotWithShape="0"/>
          </a:effectLst>
        </p:spPr>
      </p:pic>
      <p:pic>
        <p:nvPicPr>
          <p:cNvPr id="5"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755650" y="5949950"/>
            <a:ext cx="7772400" cy="573088"/>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a:t>
            </a:r>
            <a:r>
              <a:rPr lang="cs-CZ" sz="2200" dirty="0" smtClean="0">
                <a:solidFill>
                  <a:srgbClr val="000000"/>
                </a:solidFill>
              </a:rPr>
              <a:t>79, č.p. 230  </a:t>
            </a:r>
            <a:r>
              <a:rPr lang="cs-CZ" sz="2200" dirty="0">
                <a:solidFill>
                  <a:srgbClr val="000000"/>
                </a:solidFill>
              </a:rPr>
              <a:t>a  č.p. </a:t>
            </a:r>
            <a:r>
              <a:rPr lang="cs-CZ" sz="2200" dirty="0" smtClean="0">
                <a:solidFill>
                  <a:srgbClr val="000000"/>
                </a:solidFill>
              </a:rPr>
              <a:t>109 u obecního úřadu </a:t>
            </a:r>
            <a:endParaRPr lang="cs-CZ" sz="2200" dirty="0">
              <a:solidFill>
                <a:srgbClr val="000000"/>
              </a:solidFill>
            </a:endParaRPr>
          </a:p>
        </p:txBody>
      </p:sp>
      <p:pic>
        <p:nvPicPr>
          <p:cNvPr id="28676" name="Picture 3"/>
          <p:cNvPicPr>
            <a:picLocks noChangeAspect="1" noChangeArrowheads="1"/>
          </p:cNvPicPr>
          <p:nvPr/>
        </p:nvPicPr>
        <p:blipFill>
          <a:blip r:embed="rId3" cstate="screen"/>
          <a:srcRect/>
          <a:stretch>
            <a:fillRect/>
          </a:stretch>
        </p:blipFill>
        <p:spPr bwMode="auto">
          <a:xfrm>
            <a:off x="1403648" y="839225"/>
            <a:ext cx="6536320" cy="4902240"/>
          </a:xfrm>
          <a:prstGeom prst="rect">
            <a:avLst/>
          </a:prstGeom>
          <a:ln>
            <a:noFill/>
          </a:ln>
          <a:effectLst>
            <a:glow rad="101600">
              <a:schemeClr val="accent4">
                <a:satMod val="175000"/>
                <a:alpha val="40000"/>
              </a:schemeClr>
            </a:glow>
            <a:softEdge rad="112500"/>
          </a:effectLst>
        </p:spPr>
      </p:pic>
      <p:pic>
        <p:nvPicPr>
          <p:cNvPr id="6" name="Picture 2"/>
          <p:cNvPicPr>
            <a:picLocks noChangeAspect="1" noChangeArrowheads="1"/>
          </p:cNvPicPr>
          <p:nvPr/>
        </p:nvPicPr>
        <p:blipFill>
          <a:blip r:embed="rId4" cstate="screen"/>
          <a:srcRect/>
          <a:stretch>
            <a:fillRect/>
          </a:stretch>
        </p:blipFill>
        <p:spPr bwMode="auto">
          <a:xfrm>
            <a:off x="34063" y="121492"/>
            <a:ext cx="3151853" cy="717733"/>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971550" y="5229201"/>
            <a:ext cx="7056834" cy="790600"/>
          </a:xfrm>
          <a:prstGeom prst="rect">
            <a:avLst/>
          </a:prstGeom>
          <a:noFill/>
          <a:ln w="9525">
            <a:noFill/>
            <a:round/>
            <a:headEnd/>
            <a:tailEnd/>
          </a:ln>
        </p:spPr>
        <p:txBody>
          <a:bodyPr lIns="45720" tIns="46800" rIns="45720" bIns="46800"/>
          <a:lstStyle/>
          <a:p>
            <a:pPr algn="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79 </a:t>
            </a:r>
          </a:p>
        </p:txBody>
      </p:sp>
      <p:pic>
        <p:nvPicPr>
          <p:cNvPr id="29700" name="Picture 3"/>
          <p:cNvPicPr>
            <a:picLocks noChangeAspect="1" noChangeArrowheads="1"/>
          </p:cNvPicPr>
          <p:nvPr/>
        </p:nvPicPr>
        <p:blipFill>
          <a:blip r:embed="rId3" cstate="screen"/>
          <a:srcRect/>
          <a:stretch>
            <a:fillRect/>
          </a:stretch>
        </p:blipFill>
        <p:spPr bwMode="auto">
          <a:xfrm>
            <a:off x="2987824" y="137307"/>
            <a:ext cx="5945187" cy="3963988"/>
          </a:xfrm>
          <a:prstGeom prst="roundRect">
            <a:avLst>
              <a:gd name="adj" fmla="val 16667"/>
            </a:avLst>
          </a:prstGeom>
          <a:ln>
            <a:noFill/>
          </a:ln>
          <a:effectLst>
            <a:glow rad="139700">
              <a:schemeClr val="accent4">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701" name="Picture 4"/>
          <p:cNvPicPr>
            <a:picLocks noChangeAspect="1" noChangeArrowheads="1"/>
          </p:cNvPicPr>
          <p:nvPr/>
        </p:nvPicPr>
        <p:blipFill>
          <a:blip r:embed="rId4" cstate="screen"/>
          <a:srcRect/>
          <a:stretch>
            <a:fillRect/>
          </a:stretch>
        </p:blipFill>
        <p:spPr bwMode="auto">
          <a:xfrm>
            <a:off x="220662" y="3068960"/>
            <a:ext cx="5292725" cy="3527425"/>
          </a:xfrm>
          <a:prstGeom prst="roundRect">
            <a:avLst>
              <a:gd name="adj" fmla="val 8594"/>
            </a:avLst>
          </a:prstGeom>
          <a:solidFill>
            <a:srgbClr val="FFFFFF">
              <a:shade val="85000"/>
            </a:srgbClr>
          </a:solidFill>
          <a:ln>
            <a:noFill/>
          </a:ln>
          <a:effectLst>
            <a:glow rad="139700">
              <a:schemeClr val="accent4">
                <a:satMod val="175000"/>
                <a:alpha val="40000"/>
              </a:schemeClr>
            </a:glow>
            <a:reflection blurRad="12700" stA="38000" endPos="28000" dist="5000" dir="5400000" sy="-100000" algn="bl" rotWithShape="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7"/>
          <p:cNvSpPr txBox="1">
            <a:spLocks noChangeArrowheads="1"/>
          </p:cNvSpPr>
          <p:nvPr/>
        </p:nvSpPr>
        <p:spPr bwMode="auto">
          <a:xfrm>
            <a:off x="539552" y="6173906"/>
            <a:ext cx="9036050" cy="400110"/>
          </a:xfrm>
          <a:prstGeom prst="rect">
            <a:avLst/>
          </a:prstGeom>
          <a:noFill/>
          <a:ln w="9525">
            <a:noFill/>
            <a:miter lim="800000"/>
            <a:headEnd/>
            <a:tailEnd/>
          </a:ln>
        </p:spPr>
        <p:txBody>
          <a:bodyPr>
            <a:spAutoFit/>
          </a:bodyPr>
          <a:lstStyle/>
          <a:p>
            <a:pPr>
              <a:spcBef>
                <a:spcPct val="50000"/>
              </a:spcBef>
            </a:pPr>
            <a:r>
              <a:rPr lang="cs-CZ" sz="2000" dirty="0">
                <a:solidFill>
                  <a:schemeClr val="tx1"/>
                </a:solidFill>
              </a:rPr>
              <a:t>Dům </a:t>
            </a:r>
            <a:r>
              <a:rPr lang="cs-CZ" sz="2000" dirty="0" smtClean="0">
                <a:solidFill>
                  <a:schemeClr val="tx1"/>
                </a:solidFill>
              </a:rPr>
              <a:t>čp.230 </a:t>
            </a:r>
            <a:r>
              <a:rPr lang="cs-CZ" sz="2000" dirty="0">
                <a:solidFill>
                  <a:schemeClr val="tx1"/>
                </a:solidFill>
              </a:rPr>
              <a:t>a úplně </a:t>
            </a:r>
            <a:r>
              <a:rPr lang="cs-CZ" sz="2000" b="1" dirty="0">
                <a:solidFill>
                  <a:srgbClr val="FFFF00"/>
                </a:solidFill>
              </a:rPr>
              <a:t>zaplavený most </a:t>
            </a:r>
            <a:r>
              <a:rPr lang="cs-CZ" sz="2000" dirty="0">
                <a:solidFill>
                  <a:schemeClr val="tx1"/>
                </a:solidFill>
              </a:rPr>
              <a:t>přes řeku směrem na Novou Vísku</a:t>
            </a:r>
          </a:p>
        </p:txBody>
      </p:sp>
      <p:cxnSp>
        <p:nvCxnSpPr>
          <p:cNvPr id="6" name="Přímá spojovací šipka 5"/>
          <p:cNvCxnSpPr/>
          <p:nvPr/>
        </p:nvCxnSpPr>
        <p:spPr bwMode="auto">
          <a:xfrm rot="5400000" flipH="1" flipV="1">
            <a:off x="3527884" y="3032956"/>
            <a:ext cx="1008112" cy="648072"/>
          </a:xfrm>
          <a:prstGeom prst="straightConnector1">
            <a:avLst/>
          </a:prstGeom>
          <a:ln>
            <a:solidFill>
              <a:srgbClr val="FFFF00"/>
            </a:solidFill>
            <a:headEnd type="none" w="med" len="med"/>
            <a:tailEnd type="arrow"/>
          </a:ln>
          <a:effectLst>
            <a:glow rad="101600">
              <a:srgbClr val="FFFF00">
                <a:alpha val="60000"/>
              </a:srgb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pic>
        <p:nvPicPr>
          <p:cNvPr id="8" name="Picture 2"/>
          <p:cNvPicPr>
            <a:picLocks noChangeAspect="1" noChangeArrowheads="1"/>
          </p:cNvPicPr>
          <p:nvPr/>
        </p:nvPicPr>
        <p:blipFill>
          <a:blip r:embed="rId2" cstate="screen"/>
          <a:srcRect/>
          <a:stretch>
            <a:fillRect/>
          </a:stretch>
        </p:blipFill>
        <p:spPr bwMode="auto">
          <a:xfrm>
            <a:off x="0" y="0"/>
            <a:ext cx="2867025" cy="781050"/>
          </a:xfrm>
          <a:prstGeom prst="rect">
            <a:avLst/>
          </a:prstGeom>
          <a:ln>
            <a:noFill/>
          </a:ln>
          <a:effectLst>
            <a:softEdge rad="112500"/>
          </a:effectLst>
        </p:spPr>
      </p:pic>
      <p:pic>
        <p:nvPicPr>
          <p:cNvPr id="7" name="Picture 4"/>
          <p:cNvPicPr>
            <a:picLocks noChangeAspect="1" noChangeArrowheads="1"/>
          </p:cNvPicPr>
          <p:nvPr/>
        </p:nvPicPr>
        <p:blipFill>
          <a:blip r:embed="rId3" cstate="screen"/>
          <a:srcRect/>
          <a:stretch>
            <a:fillRect/>
          </a:stretch>
        </p:blipFill>
        <p:spPr bwMode="auto">
          <a:xfrm>
            <a:off x="117135" y="2617601"/>
            <a:ext cx="5077792" cy="3551558"/>
          </a:xfrm>
          <a:prstGeom prst="roundRect">
            <a:avLst>
              <a:gd name="adj" fmla="val 8594"/>
            </a:avLst>
          </a:prstGeom>
          <a:solidFill>
            <a:srgbClr val="FFFFFF">
              <a:shade val="85000"/>
            </a:srgbClr>
          </a:solidFill>
          <a:ln>
            <a:noFill/>
          </a:ln>
          <a:effectLst>
            <a:glow rad="139700">
              <a:schemeClr val="accent4">
                <a:satMod val="175000"/>
                <a:alpha val="40000"/>
              </a:schemeClr>
            </a:glow>
            <a:reflection blurRad="12700" stA="38000" endPos="28000" dist="5000" dir="5400000" sy="-100000" algn="bl" rotWithShape="0"/>
          </a:effectLst>
        </p:spPr>
      </p:pic>
      <p:pic>
        <p:nvPicPr>
          <p:cNvPr id="30722" name="Picture 4" descr="IMG_2598"/>
          <p:cNvPicPr>
            <a:picLocks noChangeAspect="1" noChangeArrowheads="1"/>
          </p:cNvPicPr>
          <p:nvPr/>
        </p:nvPicPr>
        <p:blipFill>
          <a:blip r:embed="rId4" cstate="screen"/>
          <a:srcRect/>
          <a:stretch>
            <a:fillRect/>
          </a:stretch>
        </p:blipFill>
        <p:spPr bwMode="auto">
          <a:xfrm>
            <a:off x="4302337" y="740319"/>
            <a:ext cx="4419018" cy="2944961"/>
          </a:xfrm>
          <a:prstGeom prst="rect">
            <a:avLst/>
          </a:prstGeom>
          <a:ln>
            <a:noFill/>
          </a:ln>
          <a:effectLst>
            <a:glow rad="139700">
              <a:schemeClr val="accent4">
                <a:satMod val="175000"/>
                <a:alpha val="40000"/>
              </a:schemeClr>
            </a:glow>
            <a:softEdge rad="112500"/>
          </a:effectLst>
        </p:spPr>
      </p:pic>
      <p:cxnSp>
        <p:nvCxnSpPr>
          <p:cNvPr id="3" name="Přímá spojnice se šipkou 2"/>
          <p:cNvCxnSpPr/>
          <p:nvPr/>
        </p:nvCxnSpPr>
        <p:spPr bwMode="auto">
          <a:xfrm flipH="1" flipV="1">
            <a:off x="6660232" y="1844824"/>
            <a:ext cx="144016" cy="1584176"/>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Tree>
  </p:cSld>
  <p:clrMapOvr>
    <a:masterClrMapping/>
  </p:clrMapOvr>
  <p:transition advClick="0" advTm="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755650" y="6092825"/>
            <a:ext cx="7772400" cy="573088"/>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b="1" dirty="0">
                <a:solidFill>
                  <a:srgbClr val="FFFF00"/>
                </a:solidFill>
              </a:rPr>
              <a:t>Obecní úřad </a:t>
            </a:r>
            <a:r>
              <a:rPr lang="cs-CZ" sz="2200" dirty="0">
                <a:solidFill>
                  <a:srgbClr val="000000"/>
                </a:solidFill>
              </a:rPr>
              <a:t>(v pozadí) a okolí v průběhu záplav </a:t>
            </a:r>
          </a:p>
        </p:txBody>
      </p:sp>
      <p:pic>
        <p:nvPicPr>
          <p:cNvPr id="32771" name="Picture 2"/>
          <p:cNvPicPr>
            <a:picLocks noChangeAspect="1" noChangeArrowheads="1"/>
          </p:cNvPicPr>
          <p:nvPr/>
        </p:nvPicPr>
        <p:blipFill>
          <a:blip r:embed="rId3" cstate="screen"/>
          <a:srcRect/>
          <a:stretch>
            <a:fillRect/>
          </a:stretch>
        </p:blipFill>
        <p:spPr bwMode="auto">
          <a:xfrm>
            <a:off x="1331641" y="997074"/>
            <a:ext cx="6768752" cy="5075784"/>
          </a:xfrm>
          <a:prstGeom prst="rect">
            <a:avLst/>
          </a:prstGeom>
          <a:ln>
            <a:noFill/>
          </a:ln>
          <a:effectLst>
            <a:glow rad="139700">
              <a:schemeClr val="accent4">
                <a:satMod val="175000"/>
                <a:alpha val="40000"/>
              </a:schemeClr>
            </a:glow>
            <a:softEdge rad="112500"/>
          </a:effectLst>
        </p:spPr>
      </p:pic>
      <p:pic>
        <p:nvPicPr>
          <p:cNvPr id="7"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cxnSp>
        <p:nvCxnSpPr>
          <p:cNvPr id="9" name="Přímá spojnice se šipkou 8"/>
          <p:cNvCxnSpPr/>
          <p:nvPr/>
        </p:nvCxnSpPr>
        <p:spPr bwMode="auto">
          <a:xfrm flipH="1" flipV="1">
            <a:off x="4932040" y="2564904"/>
            <a:ext cx="432048" cy="237626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Obecní úřad v průběhu záplav a po nich</a:t>
            </a:r>
          </a:p>
        </p:txBody>
      </p:sp>
      <p:pic>
        <p:nvPicPr>
          <p:cNvPr id="33797" name="Picture 4"/>
          <p:cNvPicPr>
            <a:picLocks noChangeAspect="1" noChangeArrowheads="1"/>
          </p:cNvPicPr>
          <p:nvPr/>
        </p:nvPicPr>
        <p:blipFill>
          <a:blip r:embed="rId3" cstate="screen"/>
          <a:srcRect/>
          <a:stretch>
            <a:fillRect/>
          </a:stretch>
        </p:blipFill>
        <p:spPr bwMode="auto">
          <a:xfrm>
            <a:off x="3132138" y="188913"/>
            <a:ext cx="5754687" cy="381952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33796" name="Picture 3"/>
          <p:cNvPicPr>
            <a:picLocks noChangeAspect="1" noChangeArrowheads="1"/>
          </p:cNvPicPr>
          <p:nvPr/>
        </p:nvPicPr>
        <p:blipFill>
          <a:blip r:embed="rId4" cstate="screen"/>
          <a:srcRect/>
          <a:stretch>
            <a:fillRect/>
          </a:stretch>
        </p:blipFill>
        <p:spPr bwMode="auto">
          <a:xfrm>
            <a:off x="0" y="2708920"/>
            <a:ext cx="4314825" cy="3235325"/>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Obraz010"/>
          <p:cNvPicPr>
            <a:picLocks noChangeAspect="1" noChangeArrowheads="1"/>
          </p:cNvPicPr>
          <p:nvPr/>
        </p:nvPicPr>
        <p:blipFill>
          <a:blip r:embed="rId3" cstate="screen"/>
          <a:srcRect/>
          <a:stretch>
            <a:fillRect/>
          </a:stretch>
        </p:blipFill>
        <p:spPr bwMode="auto">
          <a:xfrm>
            <a:off x="502635" y="3816423"/>
            <a:ext cx="3672408" cy="2780928"/>
          </a:xfrm>
          <a:prstGeom prst="rect">
            <a:avLst/>
          </a:prstGeom>
          <a:ln>
            <a:noFill/>
          </a:ln>
          <a:effectLst>
            <a:glow rad="139700">
              <a:schemeClr val="accent4">
                <a:satMod val="175000"/>
                <a:alpha val="40000"/>
              </a:schemeClr>
            </a:glow>
            <a:softEdge rad="112500"/>
          </a:effectLst>
        </p:spPr>
      </p:pic>
      <p:pic>
        <p:nvPicPr>
          <p:cNvPr id="2" name="Picture 4" descr="Obraz008"/>
          <p:cNvPicPr>
            <a:picLocks noChangeAspect="1" noChangeArrowheads="1"/>
          </p:cNvPicPr>
          <p:nvPr/>
        </p:nvPicPr>
        <p:blipFill>
          <a:blip r:embed="rId4" cstate="screen"/>
          <a:srcRect/>
          <a:stretch>
            <a:fillRect/>
          </a:stretch>
        </p:blipFill>
        <p:spPr bwMode="auto">
          <a:xfrm>
            <a:off x="5446238" y="3789040"/>
            <a:ext cx="3672408" cy="2808311"/>
          </a:xfrm>
          <a:prstGeom prst="rect">
            <a:avLst/>
          </a:prstGeom>
          <a:ln>
            <a:noFill/>
          </a:ln>
          <a:effectLst>
            <a:glow rad="139700">
              <a:schemeClr val="accent4">
                <a:satMod val="175000"/>
                <a:alpha val="40000"/>
              </a:schemeClr>
            </a:glow>
            <a:softEdge rad="112500"/>
          </a:effectLst>
        </p:spPr>
      </p:pic>
      <p:pic>
        <p:nvPicPr>
          <p:cNvPr id="34819" name="Picture 3" descr="Obraz005"/>
          <p:cNvPicPr>
            <a:picLocks noChangeAspect="1" noChangeArrowheads="1"/>
          </p:cNvPicPr>
          <p:nvPr/>
        </p:nvPicPr>
        <p:blipFill>
          <a:blip r:embed="rId5" cstate="screen"/>
          <a:srcRect/>
          <a:stretch>
            <a:fillRect/>
          </a:stretch>
        </p:blipFill>
        <p:spPr bwMode="auto">
          <a:xfrm>
            <a:off x="2338839" y="764704"/>
            <a:ext cx="4379978" cy="3284984"/>
          </a:xfrm>
          <a:prstGeom prst="rect">
            <a:avLst/>
          </a:prstGeom>
          <a:ln>
            <a:noFill/>
          </a:ln>
          <a:effectLst>
            <a:glow rad="139700">
              <a:schemeClr val="accent4">
                <a:satMod val="175000"/>
                <a:alpha val="40000"/>
              </a:schemeClr>
            </a:glow>
            <a:softEdge rad="112500"/>
          </a:effectLst>
        </p:spPr>
      </p:pic>
    </p:spTree>
  </p:cSld>
  <p:clrMapOvr>
    <a:masterClrMapping/>
  </p:clrMapOvr>
  <p:transition spd="med" advClick="0" advTm="5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5" descr="Obraz021"/>
          <p:cNvPicPr>
            <a:picLocks noChangeAspect="1" noChangeArrowheads="1"/>
          </p:cNvPicPr>
          <p:nvPr/>
        </p:nvPicPr>
        <p:blipFill>
          <a:blip r:embed="rId2" cstate="screen"/>
          <a:srcRect/>
          <a:stretch>
            <a:fillRect/>
          </a:stretch>
        </p:blipFill>
        <p:spPr bwMode="auto">
          <a:xfrm>
            <a:off x="4464050" y="620596"/>
            <a:ext cx="3852863" cy="2890954"/>
          </a:xfrm>
          <a:prstGeom prst="rect">
            <a:avLst/>
          </a:prstGeom>
          <a:ln>
            <a:noFill/>
          </a:ln>
          <a:effectLst>
            <a:glow rad="139700">
              <a:schemeClr val="accent4">
                <a:satMod val="175000"/>
                <a:alpha val="40000"/>
              </a:schemeClr>
            </a:glow>
            <a:softEdge rad="112500"/>
          </a:effectLst>
        </p:spPr>
      </p:pic>
      <p:pic>
        <p:nvPicPr>
          <p:cNvPr id="35844" name="Picture 6" descr="Obraz022"/>
          <p:cNvPicPr>
            <a:picLocks noChangeAspect="1" noChangeArrowheads="1"/>
          </p:cNvPicPr>
          <p:nvPr/>
        </p:nvPicPr>
        <p:blipFill>
          <a:blip r:embed="rId3" cstate="screen"/>
          <a:srcRect/>
          <a:stretch>
            <a:fillRect/>
          </a:stretch>
        </p:blipFill>
        <p:spPr bwMode="auto">
          <a:xfrm>
            <a:off x="251520" y="3212976"/>
            <a:ext cx="4416491" cy="3312368"/>
          </a:xfrm>
          <a:prstGeom prst="rect">
            <a:avLst/>
          </a:prstGeom>
          <a:ln>
            <a:noFill/>
          </a:ln>
          <a:effectLst>
            <a:glow rad="139700">
              <a:schemeClr val="accent4">
                <a:satMod val="175000"/>
                <a:alpha val="40000"/>
              </a:schemeClr>
            </a:glow>
            <a:softEdge rad="112500"/>
          </a:effectLst>
        </p:spPr>
      </p:pic>
      <p:sp>
        <p:nvSpPr>
          <p:cNvPr id="35845" name="Text Box 7"/>
          <p:cNvSpPr txBox="1">
            <a:spLocks noChangeArrowheads="1"/>
          </p:cNvSpPr>
          <p:nvPr/>
        </p:nvSpPr>
        <p:spPr bwMode="auto">
          <a:xfrm>
            <a:off x="5076825" y="4508500"/>
            <a:ext cx="3240088" cy="938719"/>
          </a:xfrm>
          <a:prstGeom prst="rect">
            <a:avLst/>
          </a:prstGeom>
          <a:noFill/>
          <a:ln w="9525">
            <a:noFill/>
            <a:miter lim="800000"/>
            <a:headEnd/>
            <a:tailEnd/>
          </a:ln>
        </p:spPr>
        <p:txBody>
          <a:bodyPr>
            <a:spAutoFit/>
          </a:bodyPr>
          <a:lstStyle/>
          <a:p>
            <a:pPr>
              <a:spcBef>
                <a:spcPct val="50000"/>
              </a:spcBef>
            </a:pPr>
            <a:r>
              <a:rPr lang="cs-CZ" sz="2200" dirty="0">
                <a:solidFill>
                  <a:schemeClr val="tx1"/>
                </a:solidFill>
              </a:rPr>
              <a:t>Pohled z podatelny OÚ </a:t>
            </a:r>
          </a:p>
          <a:p>
            <a:pPr>
              <a:spcBef>
                <a:spcPct val="50000"/>
              </a:spcBef>
            </a:pPr>
            <a:endParaRPr lang="cs-CZ" sz="2200" dirty="0">
              <a:solidFill>
                <a:schemeClr val="tx1"/>
              </a:solidFill>
            </a:endParaRPr>
          </a:p>
        </p:txBody>
      </p:sp>
      <p:pic>
        <p:nvPicPr>
          <p:cNvPr id="7"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advClick="0" advTm="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http://img.ihned.cz/attachment.php/830/26803830/istuv3458CD7JLMjkl6QWcehy1STU2Vm/mlynice.jpg"/>
          <p:cNvPicPr>
            <a:picLocks noChangeAspect="1" noChangeArrowheads="1"/>
          </p:cNvPicPr>
          <p:nvPr/>
        </p:nvPicPr>
        <p:blipFill>
          <a:blip r:embed="rId3" cstate="screen"/>
          <a:srcRect/>
          <a:stretch>
            <a:fillRect/>
          </a:stretch>
        </p:blipFill>
        <p:spPr bwMode="auto">
          <a:xfrm>
            <a:off x="4427538" y="4292600"/>
            <a:ext cx="4105275" cy="2305050"/>
          </a:xfrm>
          <a:prstGeom prst="rect">
            <a:avLst/>
          </a:prstGeom>
          <a:ln>
            <a:noFill/>
          </a:ln>
          <a:effectLst>
            <a:outerShdw blurRad="292100" dist="139700" dir="2700000" algn="tl" rotWithShape="0">
              <a:srgbClr val="333333">
                <a:alpha val="65000"/>
              </a:srgbClr>
            </a:outerShdw>
          </a:effectLst>
        </p:spPr>
      </p:pic>
      <p:pic>
        <p:nvPicPr>
          <p:cNvPr id="13" name="Picture 4" descr="C:\Users\Eva\Pictures\Obrázky z filmů\Dětský den 8.bmp"/>
          <p:cNvPicPr>
            <a:picLocks noChangeAspect="1" noChangeArrowheads="1"/>
          </p:cNvPicPr>
          <p:nvPr/>
        </p:nvPicPr>
        <p:blipFill>
          <a:blip r:embed="rId4" cstate="screen"/>
          <a:srcRect/>
          <a:stretch>
            <a:fillRect/>
          </a:stretch>
        </p:blipFill>
        <p:spPr bwMode="auto">
          <a:xfrm>
            <a:off x="611188" y="4508500"/>
            <a:ext cx="3816350" cy="2101850"/>
          </a:xfrm>
          <a:prstGeom prst="rect">
            <a:avLst/>
          </a:prstGeom>
          <a:ln>
            <a:noFill/>
          </a:ln>
          <a:effectLst>
            <a:outerShdw blurRad="292100" dist="139700" dir="2700000" algn="tl" rotWithShape="0">
              <a:srgbClr val="333333">
                <a:alpha val="65000"/>
              </a:srgbClr>
            </a:outerShdw>
          </a:effectLst>
        </p:spPr>
      </p:pic>
      <p:pic>
        <p:nvPicPr>
          <p:cNvPr id="15" name="Picture 3" descr="C:\Users\Eva\Pictures\Obrázky z filmů\fotbal 1.bmp"/>
          <p:cNvPicPr>
            <a:picLocks noChangeAspect="1" noChangeArrowheads="1"/>
          </p:cNvPicPr>
          <p:nvPr/>
        </p:nvPicPr>
        <p:blipFill>
          <a:blip r:embed="rId5" cstate="screen"/>
          <a:srcRect/>
          <a:stretch>
            <a:fillRect/>
          </a:stretch>
        </p:blipFill>
        <p:spPr bwMode="auto">
          <a:xfrm>
            <a:off x="5003800" y="1341438"/>
            <a:ext cx="3548063" cy="1995487"/>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6" name="Picture 5" descr="C:\Users\Eva\Pictures\Obrázky z filmů\2009 čarodejnice 2.bmp"/>
          <p:cNvPicPr>
            <a:picLocks noChangeAspect="1" noChangeArrowheads="1"/>
          </p:cNvPicPr>
          <p:nvPr/>
        </p:nvPicPr>
        <p:blipFill>
          <a:blip r:embed="rId6" cstate="screen"/>
          <a:srcRect/>
          <a:stretch>
            <a:fillRect/>
          </a:stretch>
        </p:blipFill>
        <p:spPr bwMode="auto">
          <a:xfrm>
            <a:off x="611188" y="1484313"/>
            <a:ext cx="3636962" cy="2046287"/>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7" name="Picture 6" descr="C:\Users\Eva\Pictures\Obrázky z filmů\Dětský den 7.bmp"/>
          <p:cNvPicPr>
            <a:picLocks noChangeAspect="1" noChangeArrowheads="1"/>
          </p:cNvPicPr>
          <p:nvPr/>
        </p:nvPicPr>
        <p:blipFill>
          <a:blip r:embed="rId7" cstate="screen"/>
          <a:srcRect/>
          <a:stretch>
            <a:fillRect/>
          </a:stretch>
        </p:blipFill>
        <p:spPr bwMode="auto">
          <a:xfrm rot="20236259">
            <a:off x="2987675" y="836613"/>
            <a:ext cx="2627313" cy="1477962"/>
          </a:xfrm>
          <a:prstGeom prst="rect">
            <a:avLst/>
          </a:prstGeom>
          <a:ln>
            <a:noFill/>
          </a:ln>
          <a:effectLst>
            <a:glow rad="139700">
              <a:schemeClr val="accent4">
                <a:satMod val="175000"/>
                <a:alpha val="40000"/>
              </a:schemeClr>
            </a:glow>
            <a:softEdge rad="112500"/>
          </a:effectLst>
        </p:spPr>
      </p:pic>
      <p:pic>
        <p:nvPicPr>
          <p:cNvPr id="18" name="Picture 7" descr="C:\Users\Eva\Pictures\Obrázky z filmů\Fotbal 3.bmp"/>
          <p:cNvPicPr>
            <a:picLocks noChangeAspect="1" noChangeArrowheads="1"/>
          </p:cNvPicPr>
          <p:nvPr/>
        </p:nvPicPr>
        <p:blipFill>
          <a:blip r:embed="rId8" cstate="screen"/>
          <a:srcRect/>
          <a:stretch>
            <a:fillRect/>
          </a:stretch>
        </p:blipFill>
        <p:spPr bwMode="auto">
          <a:xfrm rot="20353789">
            <a:off x="539290" y="3275037"/>
            <a:ext cx="2519362" cy="1417638"/>
          </a:xfrm>
          <a:prstGeom prst="rect">
            <a:avLst/>
          </a:prstGeom>
          <a:ln>
            <a:noFill/>
          </a:ln>
          <a:effectLst>
            <a:glow rad="139700">
              <a:schemeClr val="accent4">
                <a:satMod val="175000"/>
                <a:alpha val="40000"/>
              </a:schemeClr>
            </a:glow>
            <a:softEdge rad="112500"/>
          </a:effectLst>
        </p:spPr>
      </p:pic>
      <p:pic>
        <p:nvPicPr>
          <p:cNvPr id="19" name="Picture 8" descr="C:\Users\Eva\Pictures\Obrázky z filmů\Soky 2010 2.bmp"/>
          <p:cNvPicPr>
            <a:picLocks noChangeAspect="1" noChangeArrowheads="1"/>
          </p:cNvPicPr>
          <p:nvPr/>
        </p:nvPicPr>
        <p:blipFill>
          <a:blip r:embed="rId9" cstate="screen"/>
          <a:srcRect/>
          <a:stretch>
            <a:fillRect/>
          </a:stretch>
        </p:blipFill>
        <p:spPr bwMode="auto">
          <a:xfrm rot="886344">
            <a:off x="6011863" y="3017838"/>
            <a:ext cx="2617787" cy="1473200"/>
          </a:xfrm>
          <a:prstGeom prst="rect">
            <a:avLst/>
          </a:prstGeom>
          <a:ln>
            <a:noFill/>
          </a:ln>
          <a:effectLst>
            <a:glow rad="139700">
              <a:schemeClr val="accent4">
                <a:satMod val="175000"/>
                <a:alpha val="40000"/>
              </a:schemeClr>
            </a:glow>
            <a:softEdge rad="112500"/>
          </a:effectLst>
        </p:spPr>
      </p:pic>
      <p:pic>
        <p:nvPicPr>
          <p:cNvPr id="20" name="Picture 2" descr="C:\Users\Eva\Pictures\Obrázky z filmů\OÚ Nová Ves.jpg"/>
          <p:cNvPicPr>
            <a:picLocks noChangeAspect="1" noChangeArrowheads="1"/>
          </p:cNvPicPr>
          <p:nvPr/>
        </p:nvPicPr>
        <p:blipFill>
          <a:blip r:embed="rId10" cstate="screen"/>
          <a:srcRect/>
          <a:stretch>
            <a:fillRect/>
          </a:stretch>
        </p:blipFill>
        <p:spPr bwMode="auto">
          <a:xfrm>
            <a:off x="3048000" y="2286000"/>
            <a:ext cx="3048000" cy="2286000"/>
          </a:xfrm>
          <a:prstGeom prst="ellipse">
            <a:avLst/>
          </a:prstGeom>
          <a:ln w="190500" cap="rnd">
            <a:solidFill>
              <a:srgbClr val="C8C6BD"/>
            </a:solidFill>
            <a:prstDash val="solid"/>
          </a:ln>
          <a:effectLst>
            <a:glow rad="139700">
              <a:schemeClr val="accent4">
                <a:satMod val="175000"/>
                <a:alpha val="40000"/>
              </a:schemeClr>
            </a:glow>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1" name="TextovéPole 20"/>
          <p:cNvSpPr txBox="1"/>
          <p:nvPr/>
        </p:nvSpPr>
        <p:spPr>
          <a:xfrm>
            <a:off x="395536" y="4437112"/>
            <a:ext cx="8352928" cy="2123658"/>
          </a:xfrm>
          <a:prstGeom prst="rect">
            <a:avLst/>
          </a:prstGeom>
          <a:noFill/>
          <a:effectLst>
            <a:glow rad="139700">
              <a:schemeClr val="accent4">
                <a:satMod val="175000"/>
                <a:alpha val="40000"/>
              </a:schemeClr>
            </a:glow>
          </a:effectLst>
        </p:spPr>
        <p:txBody>
          <a:bodyPr>
            <a:spAutoFit/>
          </a:bodyPr>
          <a:lstStyle/>
          <a:p>
            <a:pPr algn="ctr" fontAlgn="auto">
              <a:spcBef>
                <a:spcPts val="0"/>
              </a:spcBef>
              <a:spcAft>
                <a:spcPts val="0"/>
              </a:spcAft>
              <a:defRPr/>
            </a:pPr>
            <a:r>
              <a:rPr lang="cs-CZ" sz="6600" dirty="0">
                <a:ln w="12700">
                  <a:solidFill>
                    <a:schemeClr val="tx1"/>
                  </a:solidFill>
                </a:ln>
                <a:effectLst>
                  <a:outerShdw blurRad="38100" dist="38100" dir="2700000" algn="tl">
                    <a:srgbClr val="000000">
                      <a:alpha val="43137"/>
                    </a:srgbClr>
                  </a:outerShdw>
                </a:effectLst>
                <a:latin typeface="+mn-lt"/>
                <a:cs typeface="+mn-cs"/>
              </a:rPr>
              <a:t>Nová Ves </a:t>
            </a:r>
          </a:p>
          <a:p>
            <a:pPr algn="ctr" fontAlgn="auto">
              <a:spcBef>
                <a:spcPts val="0"/>
              </a:spcBef>
              <a:spcAft>
                <a:spcPts val="0"/>
              </a:spcAft>
              <a:defRPr/>
            </a:pPr>
            <a:r>
              <a:rPr lang="cs-CZ" sz="6600" dirty="0">
                <a:ln w="12700">
                  <a:solidFill>
                    <a:schemeClr val="tx1"/>
                  </a:solidFill>
                </a:ln>
                <a:effectLst>
                  <a:outerShdw blurRad="38100" dist="38100" dir="2700000" algn="tl">
                    <a:srgbClr val="000000">
                      <a:alpha val="43137"/>
                    </a:srgbClr>
                  </a:outerShdw>
                </a:effectLst>
                <a:latin typeface="+mn-lt"/>
                <a:cs typeface="+mn-cs"/>
              </a:rPr>
              <a:t>před povodněmi</a:t>
            </a:r>
          </a:p>
        </p:txBody>
      </p:sp>
      <p:pic>
        <p:nvPicPr>
          <p:cNvPr id="14" name="Picture 2"/>
          <p:cNvPicPr>
            <a:picLocks noChangeAspect="1" noChangeArrowheads="1"/>
          </p:cNvPicPr>
          <p:nvPr/>
        </p:nvPicPr>
        <p:blipFill>
          <a:blip r:embed="rId11"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Obraz019"/>
          <p:cNvPicPr>
            <a:picLocks noChangeAspect="1" noChangeArrowheads="1"/>
          </p:cNvPicPr>
          <p:nvPr/>
        </p:nvPicPr>
        <p:blipFill>
          <a:blip r:embed="rId2" cstate="screen"/>
          <a:srcRect/>
          <a:stretch>
            <a:fillRect/>
          </a:stretch>
        </p:blipFill>
        <p:spPr bwMode="auto">
          <a:xfrm>
            <a:off x="5098786" y="1412776"/>
            <a:ext cx="3493591" cy="2619551"/>
          </a:xfrm>
          <a:prstGeom prst="rect">
            <a:avLst/>
          </a:prstGeom>
          <a:ln>
            <a:noFill/>
          </a:ln>
          <a:effectLst>
            <a:glow rad="139700">
              <a:schemeClr val="accent4">
                <a:satMod val="175000"/>
                <a:alpha val="40000"/>
              </a:schemeClr>
            </a:glow>
            <a:softEdge rad="112500"/>
          </a:effectLst>
        </p:spPr>
      </p:pic>
      <p:pic>
        <p:nvPicPr>
          <p:cNvPr id="36868" name="Picture 6" descr="Obraz020"/>
          <p:cNvPicPr>
            <a:picLocks noChangeAspect="1" noChangeArrowheads="1"/>
          </p:cNvPicPr>
          <p:nvPr/>
        </p:nvPicPr>
        <p:blipFill>
          <a:blip r:embed="rId3" cstate="screen"/>
          <a:srcRect/>
          <a:stretch>
            <a:fillRect/>
          </a:stretch>
        </p:blipFill>
        <p:spPr bwMode="auto">
          <a:xfrm>
            <a:off x="251520" y="3140968"/>
            <a:ext cx="4501455" cy="3376843"/>
          </a:xfrm>
          <a:prstGeom prst="rect">
            <a:avLst/>
          </a:prstGeom>
          <a:ln>
            <a:noFill/>
          </a:ln>
          <a:effectLst>
            <a:glow rad="139700">
              <a:schemeClr val="accent4">
                <a:satMod val="175000"/>
                <a:alpha val="40000"/>
              </a:schemeClr>
            </a:glow>
            <a:softEdge rad="112500"/>
          </a:effectLst>
        </p:spPr>
      </p:pic>
      <p:sp>
        <p:nvSpPr>
          <p:cNvPr id="36869" name="Text Box 7"/>
          <p:cNvSpPr txBox="1">
            <a:spLocks noChangeArrowheads="1"/>
          </p:cNvSpPr>
          <p:nvPr/>
        </p:nvSpPr>
        <p:spPr bwMode="auto">
          <a:xfrm>
            <a:off x="5076825" y="4797425"/>
            <a:ext cx="3743325" cy="769938"/>
          </a:xfrm>
          <a:prstGeom prst="rect">
            <a:avLst/>
          </a:prstGeom>
          <a:noFill/>
          <a:ln w="9525">
            <a:noFill/>
            <a:miter lim="800000"/>
            <a:headEnd/>
            <a:tailEnd/>
          </a:ln>
        </p:spPr>
        <p:txBody>
          <a:bodyPr>
            <a:spAutoFit/>
          </a:bodyPr>
          <a:lstStyle/>
          <a:p>
            <a:pPr>
              <a:spcBef>
                <a:spcPct val="50000"/>
              </a:spcBef>
            </a:pPr>
            <a:r>
              <a:rPr lang="cs-CZ" sz="2200" dirty="0">
                <a:solidFill>
                  <a:schemeClr val="tx1"/>
                </a:solidFill>
              </a:rPr>
              <a:t>Pohled ze zasedací místnosti OÚ </a:t>
            </a:r>
          </a:p>
        </p:txBody>
      </p:sp>
      <p:pic>
        <p:nvPicPr>
          <p:cNvPr id="6"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advClick="0" advTm="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755650" y="5805488"/>
            <a:ext cx="7772400" cy="1052512"/>
          </a:xfrm>
          <a:prstGeom prst="rect">
            <a:avLst/>
          </a:prstGeom>
          <a:noFill/>
          <a:ln w="9525">
            <a:noFill/>
            <a:round/>
            <a:headEnd/>
            <a:tailEnd/>
          </a:ln>
        </p:spPr>
        <p:txBody>
          <a:bodyPr lIns="45720" tIns="46800" rIns="45720" bIns="46800"/>
          <a:lstStyle/>
          <a:p>
            <a:pPr algn="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Zničený most směrem</a:t>
            </a:r>
          </a:p>
          <a:p>
            <a:pPr algn="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Na Novou Vísku </a:t>
            </a:r>
          </a:p>
        </p:txBody>
      </p:sp>
      <p:pic>
        <p:nvPicPr>
          <p:cNvPr id="39940" name="Picture 3"/>
          <p:cNvPicPr>
            <a:picLocks noChangeAspect="1" noChangeArrowheads="1"/>
          </p:cNvPicPr>
          <p:nvPr/>
        </p:nvPicPr>
        <p:blipFill>
          <a:blip r:embed="rId3" cstate="screen"/>
          <a:srcRect/>
          <a:stretch>
            <a:fillRect/>
          </a:stretch>
        </p:blipFill>
        <p:spPr bwMode="auto">
          <a:xfrm>
            <a:off x="395536" y="4077072"/>
            <a:ext cx="3600400" cy="2700842"/>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39941" name="Picture 4"/>
          <p:cNvPicPr>
            <a:picLocks noChangeAspect="1" noChangeArrowheads="1"/>
          </p:cNvPicPr>
          <p:nvPr/>
        </p:nvPicPr>
        <p:blipFill>
          <a:blip r:embed="rId4" cstate="screen"/>
          <a:srcRect/>
          <a:stretch>
            <a:fillRect/>
          </a:stretch>
        </p:blipFill>
        <p:spPr bwMode="auto">
          <a:xfrm>
            <a:off x="4791547" y="1196889"/>
            <a:ext cx="4212282" cy="3159212"/>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7" name="Picture 2" descr="F:\Fotky\Pokorny_cp_46\100.jpg"/>
          <p:cNvPicPr>
            <a:picLocks noChangeAspect="1" noChangeArrowheads="1"/>
          </p:cNvPicPr>
          <p:nvPr/>
        </p:nvPicPr>
        <p:blipFill>
          <a:blip r:embed="rId5" cstate="screen"/>
          <a:srcRect/>
          <a:stretch>
            <a:fillRect/>
          </a:stretch>
        </p:blipFill>
        <p:spPr bwMode="auto">
          <a:xfrm rot="907002">
            <a:off x="758439" y="818778"/>
            <a:ext cx="4508500" cy="3381375"/>
          </a:xfrm>
          <a:prstGeom prst="rect">
            <a:avLst/>
          </a:prstGeom>
          <a:ln>
            <a:noFill/>
          </a:ln>
          <a:effectLst>
            <a:glow rad="139700">
              <a:schemeClr val="accent4">
                <a:satMod val="175000"/>
                <a:alpha val="40000"/>
              </a:schemeClr>
            </a:glow>
            <a:softEdge rad="112500"/>
          </a:effectLst>
        </p:spPr>
      </p:pic>
      <p:pic>
        <p:nvPicPr>
          <p:cNvPr id="8"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                                         Zaplavení hasiči</a:t>
            </a:r>
          </a:p>
        </p:txBody>
      </p:sp>
      <p:pic>
        <p:nvPicPr>
          <p:cNvPr id="40964" name="Picture 3"/>
          <p:cNvPicPr>
            <a:picLocks noChangeAspect="1" noChangeArrowheads="1"/>
          </p:cNvPicPr>
          <p:nvPr/>
        </p:nvPicPr>
        <p:blipFill>
          <a:blip r:embed="rId3" cstate="screen"/>
          <a:srcRect/>
          <a:stretch>
            <a:fillRect/>
          </a:stretch>
        </p:blipFill>
        <p:spPr bwMode="auto">
          <a:xfrm>
            <a:off x="3923928" y="692696"/>
            <a:ext cx="5076825" cy="3808412"/>
          </a:xfrm>
          <a:prstGeom prst="rect">
            <a:avLst/>
          </a:prstGeom>
          <a:ln>
            <a:noFill/>
          </a:ln>
          <a:effectLst>
            <a:glow rad="139700">
              <a:schemeClr val="accent4">
                <a:satMod val="175000"/>
                <a:alpha val="40000"/>
              </a:schemeClr>
            </a:glow>
            <a:softEdge rad="112500"/>
          </a:effectLst>
        </p:spPr>
      </p:pic>
      <p:pic>
        <p:nvPicPr>
          <p:cNvPr id="40965" name="Picture 4"/>
          <p:cNvPicPr>
            <a:picLocks noChangeAspect="1" noChangeArrowheads="1"/>
          </p:cNvPicPr>
          <p:nvPr/>
        </p:nvPicPr>
        <p:blipFill>
          <a:blip r:embed="rId4" cstate="screen"/>
          <a:srcRect/>
          <a:stretch>
            <a:fillRect/>
          </a:stretch>
        </p:blipFill>
        <p:spPr bwMode="auto">
          <a:xfrm>
            <a:off x="334168" y="2024856"/>
            <a:ext cx="5065713" cy="3798887"/>
          </a:xfrm>
          <a:prstGeom prst="ellipse">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755650" y="908050"/>
            <a:ext cx="7772400" cy="5470525"/>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Hasičská zbrojnice po záplavách</a:t>
            </a:r>
          </a:p>
        </p:txBody>
      </p:sp>
      <p:pic>
        <p:nvPicPr>
          <p:cNvPr id="41988" name="Picture 3"/>
          <p:cNvPicPr>
            <a:picLocks noChangeAspect="1" noChangeArrowheads="1"/>
          </p:cNvPicPr>
          <p:nvPr/>
        </p:nvPicPr>
        <p:blipFill>
          <a:blip r:embed="rId3" cstate="screen"/>
          <a:srcRect/>
          <a:stretch>
            <a:fillRect/>
          </a:stretch>
        </p:blipFill>
        <p:spPr bwMode="auto">
          <a:xfrm>
            <a:off x="827088" y="836613"/>
            <a:ext cx="7392987" cy="55451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8916" name="Rectangle 4"/>
          <p:cNvSpPr>
            <a:spLocks noChangeArrowheads="1"/>
          </p:cNvSpPr>
          <p:nvPr/>
        </p:nvSpPr>
        <p:spPr bwMode="auto">
          <a:xfrm>
            <a:off x="1042988" y="4292600"/>
            <a:ext cx="6769100" cy="2014538"/>
          </a:xfrm>
          <a:prstGeom prst="rect">
            <a:avLst/>
          </a:prstGeom>
          <a:noFill/>
          <a:ln w="9525">
            <a:noFill/>
            <a:round/>
            <a:headEnd/>
            <a:tailEnd/>
          </a:ln>
          <a:effectLst/>
        </p:spPr>
        <p:txBody>
          <a:bodyPr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pPr>
            <a:r>
              <a:rPr lang="cs-CZ">
                <a:solidFill>
                  <a:srgbClr val="000000"/>
                </a:solidFill>
              </a:rPr>
              <a:t>		</a:t>
            </a:r>
            <a:r>
              <a:rPr lang="cs-CZ">
                <a:solidFill>
                  <a:srgbClr val="FFFF00"/>
                </a:solidFill>
                <a:effectLst>
                  <a:outerShdw blurRad="38100" dist="38100" dir="2700000" algn="tl">
                    <a:srgbClr val="C0C0C0"/>
                  </a:outerShdw>
                </a:effectLst>
              </a:rPr>
              <a:t>Hasiči přišli téměř o veškerý majetek, který za poslední roky pracně získali.  Zásahové obleky v hodnotě  téměř  100 tis. Kč, pořízené  v loňském roce z dotace Fondu požární ochrany Libereckého kraje, byly nenávratně zničeny. Celková škoda na majetku hasičů činí cca 400 tis. Kč, SDH Nová Ves bohužel v tuto dobu nedisponuje  žádným zásahovým vozidlem ani ochrannými prostředky, není zásahu schopná.</a:t>
            </a:r>
          </a:p>
        </p:txBody>
      </p:sp>
      <p:pic>
        <p:nvPicPr>
          <p:cNvPr id="6"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10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755650" y="5876925"/>
            <a:ext cx="7772400" cy="574675"/>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 Hostinec pod Kaštany“ v průběhu záplav a při úklidu.</a:t>
            </a:r>
          </a:p>
        </p:txBody>
      </p:sp>
      <p:pic>
        <p:nvPicPr>
          <p:cNvPr id="43012" name="Picture 3"/>
          <p:cNvPicPr>
            <a:picLocks noChangeAspect="1" noChangeArrowheads="1"/>
          </p:cNvPicPr>
          <p:nvPr/>
        </p:nvPicPr>
        <p:blipFill>
          <a:blip r:embed="rId3" cstate="screen"/>
          <a:srcRect/>
          <a:stretch>
            <a:fillRect/>
          </a:stretch>
        </p:blipFill>
        <p:spPr bwMode="auto">
          <a:xfrm>
            <a:off x="4356100" y="2708275"/>
            <a:ext cx="4787900" cy="3186113"/>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43013" name="Picture 4"/>
          <p:cNvPicPr>
            <a:picLocks noChangeAspect="1" noChangeArrowheads="1"/>
          </p:cNvPicPr>
          <p:nvPr/>
        </p:nvPicPr>
        <p:blipFill>
          <a:blip r:embed="rId4" cstate="screen"/>
          <a:srcRect/>
          <a:stretch>
            <a:fillRect/>
          </a:stretch>
        </p:blipFill>
        <p:spPr bwMode="auto">
          <a:xfrm>
            <a:off x="0" y="836613"/>
            <a:ext cx="5113338" cy="3833812"/>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Malé hřiště (vedle </a:t>
            </a:r>
            <a:r>
              <a:rPr lang="cs-CZ" sz="2200" dirty="0" smtClean="0">
                <a:solidFill>
                  <a:srgbClr val="000000"/>
                </a:solidFill>
              </a:rPr>
              <a:t>Hostince </a:t>
            </a:r>
            <a:r>
              <a:rPr lang="cs-CZ" sz="2200" dirty="0">
                <a:solidFill>
                  <a:srgbClr val="000000"/>
                </a:solidFill>
              </a:rPr>
              <a:t>pod </a:t>
            </a:r>
            <a:r>
              <a:rPr lang="cs-CZ" sz="2200" dirty="0" smtClean="0">
                <a:solidFill>
                  <a:srgbClr val="000000"/>
                </a:solidFill>
              </a:rPr>
              <a:t>Kaštany)</a:t>
            </a:r>
            <a:endParaRPr lang="cs-CZ" sz="2200" dirty="0">
              <a:solidFill>
                <a:srgbClr val="000000"/>
              </a:solidFill>
            </a:endParaRPr>
          </a:p>
        </p:txBody>
      </p:sp>
      <p:pic>
        <p:nvPicPr>
          <p:cNvPr id="44036" name="Picture 3"/>
          <p:cNvPicPr>
            <a:picLocks noChangeAspect="1" noChangeArrowheads="1"/>
          </p:cNvPicPr>
          <p:nvPr/>
        </p:nvPicPr>
        <p:blipFill>
          <a:blip r:embed="rId3" cstate="screen"/>
          <a:srcRect/>
          <a:stretch>
            <a:fillRect/>
          </a:stretch>
        </p:blipFill>
        <p:spPr bwMode="auto">
          <a:xfrm>
            <a:off x="2916238" y="441325"/>
            <a:ext cx="6119812" cy="4589463"/>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44037" name="Picture 4"/>
          <p:cNvPicPr>
            <a:picLocks noChangeAspect="1" noChangeArrowheads="1"/>
          </p:cNvPicPr>
          <p:nvPr/>
        </p:nvPicPr>
        <p:blipFill>
          <a:blip r:embed="rId4" cstate="screen"/>
          <a:srcRect/>
          <a:stretch>
            <a:fillRect/>
          </a:stretch>
        </p:blipFill>
        <p:spPr bwMode="auto">
          <a:xfrm>
            <a:off x="179388" y="2492375"/>
            <a:ext cx="4932362" cy="3276600"/>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827584" y="6165303"/>
            <a:ext cx="7484566" cy="500609"/>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a pozemek č.p. 40 </a:t>
            </a:r>
          </a:p>
        </p:txBody>
      </p:sp>
      <p:pic>
        <p:nvPicPr>
          <p:cNvPr id="45060" name="Picture 3"/>
          <p:cNvPicPr>
            <a:picLocks noChangeAspect="1" noChangeArrowheads="1"/>
          </p:cNvPicPr>
          <p:nvPr/>
        </p:nvPicPr>
        <p:blipFill>
          <a:blip r:embed="rId3" cstate="screen"/>
          <a:srcRect/>
          <a:stretch>
            <a:fillRect/>
          </a:stretch>
        </p:blipFill>
        <p:spPr bwMode="auto">
          <a:xfrm>
            <a:off x="4284663" y="115888"/>
            <a:ext cx="4714875" cy="3138487"/>
          </a:xfrm>
          <a:prstGeom prst="rect">
            <a:avLst/>
          </a:prstGeom>
          <a:ln>
            <a:noFill/>
          </a:ln>
          <a:effectLst>
            <a:glow rad="139700">
              <a:schemeClr val="accent4">
                <a:satMod val="175000"/>
                <a:alpha val="40000"/>
              </a:schemeClr>
            </a:glow>
            <a:softEdge rad="112500"/>
          </a:effectLst>
        </p:spPr>
      </p:pic>
      <p:pic>
        <p:nvPicPr>
          <p:cNvPr id="45061" name="Picture 4"/>
          <p:cNvPicPr>
            <a:picLocks noChangeAspect="1" noChangeArrowheads="1"/>
          </p:cNvPicPr>
          <p:nvPr/>
        </p:nvPicPr>
        <p:blipFill>
          <a:blip r:embed="rId4" cstate="screen"/>
          <a:srcRect/>
          <a:stretch>
            <a:fillRect/>
          </a:stretch>
        </p:blipFill>
        <p:spPr bwMode="auto">
          <a:xfrm>
            <a:off x="4679950" y="3468734"/>
            <a:ext cx="4319588" cy="3138487"/>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45062" name="Picture 5"/>
          <p:cNvPicPr>
            <a:picLocks noChangeAspect="1" noChangeArrowheads="1"/>
          </p:cNvPicPr>
          <p:nvPr/>
        </p:nvPicPr>
        <p:blipFill>
          <a:blip r:embed="rId5" cstate="screen"/>
          <a:srcRect/>
          <a:stretch>
            <a:fillRect/>
          </a:stretch>
        </p:blipFill>
        <p:spPr bwMode="auto">
          <a:xfrm>
            <a:off x="219573" y="2886744"/>
            <a:ext cx="5005388" cy="3168352"/>
          </a:xfrm>
          <a:prstGeom prst="rect">
            <a:avLst/>
          </a:prstGeom>
          <a:ln>
            <a:noFill/>
          </a:ln>
          <a:effectLst>
            <a:glow rad="101600">
              <a:schemeClr val="accent4">
                <a:satMod val="175000"/>
                <a:alpha val="40000"/>
              </a:schemeClr>
            </a:glow>
            <a:softEdge rad="112500"/>
          </a:effectLst>
        </p:spPr>
      </p:pic>
      <p:pic>
        <p:nvPicPr>
          <p:cNvPr id="8" name="Picture 2" descr="F:\Fotky\Kulhavy_cp_40\IMG_1002.jpg"/>
          <p:cNvPicPr>
            <a:picLocks noChangeAspect="1" noChangeArrowheads="1"/>
          </p:cNvPicPr>
          <p:nvPr/>
        </p:nvPicPr>
        <p:blipFill>
          <a:blip r:embed="rId6" cstate="screen"/>
          <a:srcRect/>
          <a:stretch>
            <a:fillRect/>
          </a:stretch>
        </p:blipFill>
        <p:spPr bwMode="auto">
          <a:xfrm>
            <a:off x="684213" y="404813"/>
            <a:ext cx="3160712" cy="2371725"/>
          </a:xfrm>
          <a:prstGeom prst="rect">
            <a:avLst/>
          </a:prstGeom>
          <a:ln>
            <a:noFill/>
          </a:ln>
          <a:effectLst>
            <a:glow rad="228600">
              <a:schemeClr val="accent4">
                <a:satMod val="175000"/>
                <a:alpha val="40000"/>
              </a:schemeClr>
            </a:glow>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7"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Dům </a:t>
            </a:r>
            <a:r>
              <a:rPr lang="cs-CZ" sz="2200" dirty="0">
                <a:solidFill>
                  <a:srgbClr val="000000"/>
                </a:solidFill>
              </a:rPr>
              <a:t>č.p. 110 </a:t>
            </a:r>
          </a:p>
        </p:txBody>
      </p:sp>
      <p:pic>
        <p:nvPicPr>
          <p:cNvPr id="46084" name="Picture 3"/>
          <p:cNvPicPr>
            <a:picLocks noChangeAspect="1" noChangeArrowheads="1"/>
          </p:cNvPicPr>
          <p:nvPr/>
        </p:nvPicPr>
        <p:blipFill>
          <a:blip r:embed="rId3" cstate="screen"/>
          <a:srcRect/>
          <a:stretch>
            <a:fillRect/>
          </a:stretch>
        </p:blipFill>
        <p:spPr bwMode="auto">
          <a:xfrm>
            <a:off x="4288563" y="2301771"/>
            <a:ext cx="4796749" cy="3192567"/>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46085" name="Picture 4"/>
          <p:cNvPicPr>
            <a:picLocks noChangeAspect="1" noChangeArrowheads="1"/>
          </p:cNvPicPr>
          <p:nvPr/>
        </p:nvPicPr>
        <p:blipFill>
          <a:blip r:embed="rId4" cstate="screen"/>
          <a:srcRect/>
          <a:stretch>
            <a:fillRect/>
          </a:stretch>
        </p:blipFill>
        <p:spPr bwMode="auto">
          <a:xfrm>
            <a:off x="296754" y="3263611"/>
            <a:ext cx="4319105" cy="3239987"/>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7" name="Picture 4" descr="F:\Fotky\Kulhavy_cp_40\IMG_1014.jpg"/>
          <p:cNvPicPr>
            <a:picLocks noChangeAspect="1" noChangeArrowheads="1"/>
          </p:cNvPicPr>
          <p:nvPr/>
        </p:nvPicPr>
        <p:blipFill>
          <a:blip r:embed="rId5" cstate="screen"/>
          <a:srcRect/>
          <a:stretch>
            <a:fillRect/>
          </a:stretch>
        </p:blipFill>
        <p:spPr bwMode="auto">
          <a:xfrm rot="1480265">
            <a:off x="1976621" y="284858"/>
            <a:ext cx="4240212" cy="3179762"/>
          </a:xfrm>
          <a:prstGeom prst="rect">
            <a:avLst/>
          </a:prstGeom>
          <a:ln>
            <a:noFill/>
          </a:ln>
          <a:effectLst>
            <a:glow rad="139700">
              <a:schemeClr val="accent4">
                <a:satMod val="175000"/>
                <a:alpha val="40000"/>
              </a:schemeClr>
            </a:glow>
            <a:softEdge rad="112500"/>
          </a:effectLst>
        </p:spPr>
      </p:pic>
      <p:pic>
        <p:nvPicPr>
          <p:cNvPr id="8"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539750" y="2997200"/>
            <a:ext cx="7854950" cy="3024188"/>
          </a:xfrm>
          <a:prstGeom prst="rect">
            <a:avLst/>
          </a:prstGeom>
          <a:noFill/>
          <a:ln w="9525">
            <a:noFill/>
            <a:round/>
            <a:headEnd/>
            <a:tailEnd/>
          </a:ln>
        </p:spPr>
        <p:txBody>
          <a:bodyPr lIns="0" tIns="46800" rIns="18360" bIns="46800"/>
          <a:lstStyle/>
          <a:p>
            <a:pPr algn="just">
              <a:spcBef>
                <a:spcPts val="500"/>
              </a:spcBef>
              <a:buClrTx/>
              <a:buSzPct val="95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pPr>
            <a:r>
              <a:rPr lang="cs-CZ" sz="2600">
                <a:solidFill>
                  <a:srgbClr val="000000"/>
                </a:solidFill>
              </a:rPr>
              <a:t>	</a:t>
            </a:r>
            <a:r>
              <a:rPr lang="cs-CZ" sz="2000">
                <a:solidFill>
                  <a:srgbClr val="000000"/>
                </a:solidFill>
              </a:rPr>
              <a:t>Celkové škody na majetku obce, občanů a dalších subjektů byly vyčísleny na 41,5 mil. Kč, v tom je oprava 12 mostů a lávek ve výši Kč 14 mil., 14 úseků místních komunikací ve výši Kč 6 mil., vodohospodářské stavby – hráz rybníka Makohyňák, propustky, oprava koryta řeky ve výši Kč 1,5 mil., veřejné osvětlení ve výši 150 tis. Kč, majetek fyzických a právnických osob ve výši téměř 20 mil. Kč, v tom zničené a poškozené domy fyzických osob </a:t>
            </a:r>
            <a:r>
              <a:rPr lang="pl-PL" sz="2000">
                <a:solidFill>
                  <a:srgbClr val="000000"/>
                </a:solidFill>
              </a:rPr>
              <a:t>cca 13 mil. Kč. Škody na majetku osob podnikajících v obci odhadujeme na cca 5 mil. Kč.</a:t>
            </a:r>
          </a:p>
          <a:p>
            <a:pPr algn="just">
              <a:spcBef>
                <a:spcPts val="500"/>
              </a:spcBef>
              <a:buClrTx/>
              <a:buSzPct val="95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pPr>
            <a:r>
              <a:rPr lang="cs-CZ" sz="2000">
                <a:solidFill>
                  <a:srgbClr val="000000"/>
                </a:solidFill>
              </a:rPr>
              <a:t>Majetek Fotbalového klubu Nová Ves na cca 1,5 mil. Kč.</a:t>
            </a:r>
          </a:p>
        </p:txBody>
      </p:sp>
      <p:sp>
        <p:nvSpPr>
          <p:cNvPr id="47108" name="Text Box 3"/>
          <p:cNvSpPr txBox="1">
            <a:spLocks noChangeArrowheads="1"/>
          </p:cNvSpPr>
          <p:nvPr/>
        </p:nvSpPr>
        <p:spPr bwMode="auto">
          <a:xfrm>
            <a:off x="2195513" y="1844675"/>
            <a:ext cx="4464050" cy="520700"/>
          </a:xfrm>
          <a:prstGeom prst="rect">
            <a:avLst/>
          </a:prstGeom>
          <a:noFill/>
          <a:ln w="9525">
            <a:noFill/>
            <a:round/>
            <a:headEnd/>
            <a:tailEnd/>
          </a:ln>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800" b="1" u="sng">
                <a:solidFill>
                  <a:srgbClr val="000000"/>
                </a:solidFill>
              </a:rPr>
              <a:t>CELKOVÉ ŠKODY</a:t>
            </a:r>
          </a:p>
        </p:txBody>
      </p:sp>
      <p:pic>
        <p:nvPicPr>
          <p:cNvPr id="5" name="Picture 2"/>
          <p:cNvPicPr>
            <a:picLocks noChangeAspect="1" noChangeArrowheads="1"/>
          </p:cNvPicPr>
          <p:nvPr/>
        </p:nvPicPr>
        <p:blipFill>
          <a:blip r:embed="rId3"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10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screen"/>
          <a:srcRect/>
          <a:stretch>
            <a:fillRect/>
          </a:stretch>
        </p:blipFill>
        <p:spPr bwMode="auto">
          <a:xfrm>
            <a:off x="5307186" y="2502268"/>
            <a:ext cx="3148217" cy="2360110"/>
          </a:xfrm>
          <a:prstGeom prst="rect">
            <a:avLst/>
          </a:prstGeom>
          <a:ln>
            <a:noFill/>
          </a:ln>
          <a:effectLst>
            <a:glow rad="139700">
              <a:schemeClr val="accent4">
                <a:satMod val="175000"/>
                <a:alpha val="40000"/>
              </a:schemeClr>
            </a:glow>
            <a:softEdge rad="112500"/>
          </a:effectLst>
        </p:spPr>
      </p:pic>
      <p:sp>
        <p:nvSpPr>
          <p:cNvPr id="48131" name="Text Box 2"/>
          <p:cNvSpPr txBox="1">
            <a:spLocks noChangeArrowheads="1"/>
          </p:cNvSpPr>
          <p:nvPr/>
        </p:nvSpPr>
        <p:spPr bwMode="auto">
          <a:xfrm>
            <a:off x="0" y="6308725"/>
            <a:ext cx="8528050" cy="720725"/>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  Zničená auta   </a:t>
            </a:r>
          </a:p>
        </p:txBody>
      </p:sp>
      <p:pic>
        <p:nvPicPr>
          <p:cNvPr id="48133" name="Picture 4"/>
          <p:cNvPicPr>
            <a:picLocks noChangeAspect="1" noChangeArrowheads="1"/>
          </p:cNvPicPr>
          <p:nvPr/>
        </p:nvPicPr>
        <p:blipFill>
          <a:blip r:embed="rId4" cstate="screen"/>
          <a:srcRect/>
          <a:stretch>
            <a:fillRect/>
          </a:stretch>
        </p:blipFill>
        <p:spPr bwMode="auto">
          <a:xfrm rot="21130786">
            <a:off x="6501874" y="4843143"/>
            <a:ext cx="2319337" cy="1739900"/>
          </a:xfrm>
          <a:prstGeom prst="rect">
            <a:avLst/>
          </a:prstGeom>
          <a:ln>
            <a:noFill/>
          </a:ln>
          <a:effectLst>
            <a:glow rad="139700">
              <a:schemeClr val="accent4">
                <a:satMod val="175000"/>
                <a:alpha val="40000"/>
              </a:schemeClr>
            </a:glow>
            <a:softEdge rad="112500"/>
          </a:effectLst>
        </p:spPr>
      </p:pic>
      <p:pic>
        <p:nvPicPr>
          <p:cNvPr id="48134" name="Picture 5"/>
          <p:cNvPicPr>
            <a:picLocks noChangeAspect="1" noChangeArrowheads="1"/>
          </p:cNvPicPr>
          <p:nvPr/>
        </p:nvPicPr>
        <p:blipFill>
          <a:blip r:embed="rId5" cstate="screen"/>
          <a:srcRect/>
          <a:stretch>
            <a:fillRect/>
          </a:stretch>
        </p:blipFill>
        <p:spPr bwMode="auto">
          <a:xfrm rot="20744289">
            <a:off x="5838700" y="211662"/>
            <a:ext cx="3100820" cy="2325961"/>
          </a:xfrm>
          <a:prstGeom prst="rect">
            <a:avLst/>
          </a:prstGeom>
          <a:ln>
            <a:noFill/>
          </a:ln>
          <a:effectLst>
            <a:glow rad="139700">
              <a:schemeClr val="accent4">
                <a:satMod val="175000"/>
                <a:alpha val="40000"/>
              </a:schemeClr>
            </a:glow>
            <a:softEdge rad="112500"/>
          </a:effectLst>
          <a:scene3d>
            <a:camera prst="perspectiveHeroicExtremeLeftFacing"/>
            <a:lightRig rig="threePt" dir="t"/>
          </a:scene3d>
        </p:spPr>
      </p:pic>
      <p:pic>
        <p:nvPicPr>
          <p:cNvPr id="48135" name="Picture 6"/>
          <p:cNvPicPr>
            <a:picLocks noChangeAspect="1" noChangeArrowheads="1"/>
          </p:cNvPicPr>
          <p:nvPr/>
        </p:nvPicPr>
        <p:blipFill>
          <a:blip r:embed="rId6" cstate="screen"/>
          <a:srcRect/>
          <a:stretch>
            <a:fillRect/>
          </a:stretch>
        </p:blipFill>
        <p:spPr bwMode="auto">
          <a:xfrm>
            <a:off x="582166" y="2396331"/>
            <a:ext cx="3234138" cy="2425885"/>
          </a:xfrm>
          <a:prstGeom prst="rect">
            <a:avLst/>
          </a:prstGeom>
          <a:ln>
            <a:noFill/>
          </a:ln>
          <a:effectLst>
            <a:glow rad="139700">
              <a:schemeClr val="accent4">
                <a:satMod val="175000"/>
                <a:alpha val="40000"/>
              </a:schemeClr>
            </a:glow>
            <a:softEdge rad="112500"/>
          </a:effectLst>
          <a:scene3d>
            <a:camera prst="perspectiveContrastingLeftFacing"/>
            <a:lightRig rig="threePt" dir="t"/>
          </a:scene3d>
        </p:spPr>
      </p:pic>
      <p:pic>
        <p:nvPicPr>
          <p:cNvPr id="48136" name="Picture 7"/>
          <p:cNvPicPr>
            <a:picLocks noChangeAspect="1" noChangeArrowheads="1"/>
          </p:cNvPicPr>
          <p:nvPr/>
        </p:nvPicPr>
        <p:blipFill>
          <a:blip r:embed="rId7" cstate="screen"/>
          <a:srcRect/>
          <a:stretch>
            <a:fillRect/>
          </a:stretch>
        </p:blipFill>
        <p:spPr bwMode="auto">
          <a:xfrm>
            <a:off x="0" y="836613"/>
            <a:ext cx="2989263" cy="2241550"/>
          </a:xfrm>
          <a:prstGeom prst="rect">
            <a:avLst/>
          </a:prstGeom>
          <a:ln>
            <a:noFill/>
          </a:ln>
          <a:effectLst>
            <a:glow rad="139700">
              <a:schemeClr val="accent4">
                <a:satMod val="175000"/>
                <a:alpha val="40000"/>
              </a:schemeClr>
            </a:glow>
            <a:softEdge rad="112500"/>
          </a:effectLst>
          <a:scene3d>
            <a:camera prst="perspectiveHeroicExtremeRightFacing"/>
            <a:lightRig rig="threePt" dir="t"/>
          </a:scene3d>
        </p:spPr>
      </p:pic>
      <p:pic>
        <p:nvPicPr>
          <p:cNvPr id="48137" name="Picture 8"/>
          <p:cNvPicPr>
            <a:picLocks noChangeAspect="1" noChangeArrowheads="1"/>
          </p:cNvPicPr>
          <p:nvPr/>
        </p:nvPicPr>
        <p:blipFill>
          <a:blip r:embed="rId8" cstate="screen"/>
          <a:srcRect/>
          <a:stretch>
            <a:fillRect/>
          </a:stretch>
        </p:blipFill>
        <p:spPr bwMode="auto">
          <a:xfrm>
            <a:off x="471146" y="4637881"/>
            <a:ext cx="2543665" cy="1908425"/>
          </a:xfrm>
          <a:prstGeom prst="rect">
            <a:avLst/>
          </a:prstGeom>
          <a:ln>
            <a:noFill/>
          </a:ln>
          <a:effectLst>
            <a:glow rad="139700">
              <a:schemeClr val="accent4">
                <a:satMod val="175000"/>
                <a:alpha val="40000"/>
              </a:schemeClr>
            </a:glow>
            <a:softEdge rad="112500"/>
          </a:effectLst>
          <a:scene3d>
            <a:camera prst="perspectiveHeroicExtremeRightFacing"/>
            <a:lightRig rig="threePt" dir="t"/>
          </a:scene3d>
        </p:spPr>
      </p:pic>
      <p:pic>
        <p:nvPicPr>
          <p:cNvPr id="48138" name="Picture 9"/>
          <p:cNvPicPr>
            <a:picLocks noChangeAspect="1" noChangeArrowheads="1"/>
          </p:cNvPicPr>
          <p:nvPr/>
        </p:nvPicPr>
        <p:blipFill>
          <a:blip r:embed="rId9" cstate="screen"/>
          <a:srcRect/>
          <a:stretch>
            <a:fillRect/>
          </a:stretch>
        </p:blipFill>
        <p:spPr bwMode="auto">
          <a:xfrm>
            <a:off x="2744507" y="703812"/>
            <a:ext cx="3408307" cy="2264712"/>
          </a:xfrm>
          <a:prstGeom prst="rect">
            <a:avLst/>
          </a:prstGeom>
          <a:ln>
            <a:noFill/>
          </a:ln>
          <a:effectLst>
            <a:glow rad="139700">
              <a:schemeClr val="accent4">
                <a:satMod val="175000"/>
                <a:alpha val="40000"/>
              </a:schemeClr>
            </a:glow>
            <a:softEdge rad="112500"/>
          </a:effectLst>
          <a:scene3d>
            <a:camera prst="isometricOffAxis2Left"/>
            <a:lightRig rig="threePt" dir="t"/>
          </a:scene3d>
        </p:spPr>
      </p:pic>
      <p:pic>
        <p:nvPicPr>
          <p:cNvPr id="12" name="Picture 2" descr="F:\Fotky\Obecni_urad\DSC_0123.JPG"/>
          <p:cNvPicPr>
            <a:picLocks noChangeAspect="1" noChangeArrowheads="1"/>
          </p:cNvPicPr>
          <p:nvPr/>
        </p:nvPicPr>
        <p:blipFill>
          <a:blip r:embed="rId10" cstate="screen"/>
          <a:srcRect/>
          <a:stretch>
            <a:fillRect/>
          </a:stretch>
        </p:blipFill>
        <p:spPr bwMode="auto">
          <a:xfrm rot="21045497">
            <a:off x="3515957" y="3021153"/>
            <a:ext cx="2044808" cy="3078107"/>
          </a:xfrm>
          <a:prstGeom prst="rect">
            <a:avLst/>
          </a:prstGeom>
          <a:ln>
            <a:noFill/>
          </a:ln>
          <a:effectLst>
            <a:glow rad="139700">
              <a:schemeClr val="accent4">
                <a:satMod val="175000"/>
                <a:alpha val="40000"/>
              </a:schemeClr>
            </a:glow>
            <a:softEdge rad="112500"/>
          </a:effectLst>
        </p:spPr>
      </p:pic>
      <p:pic>
        <p:nvPicPr>
          <p:cNvPr id="13" name="Picture 2"/>
          <p:cNvPicPr>
            <a:picLocks noChangeAspect="1" noChangeArrowheads="1"/>
          </p:cNvPicPr>
          <p:nvPr/>
        </p:nvPicPr>
        <p:blipFill>
          <a:blip r:embed="rId11"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cstate="screen"/>
          <a:srcRect/>
          <a:stretch>
            <a:fillRect/>
          </a:stretch>
        </p:blipFill>
        <p:spPr bwMode="auto">
          <a:xfrm>
            <a:off x="1259632" y="1340768"/>
            <a:ext cx="6905625" cy="5000625"/>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cxnSp>
        <p:nvCxnSpPr>
          <p:cNvPr id="6" name="Přímá spojovací šipka 5"/>
          <p:cNvCxnSpPr/>
          <p:nvPr/>
        </p:nvCxnSpPr>
        <p:spPr bwMode="auto">
          <a:xfrm>
            <a:off x="2411760" y="836712"/>
            <a:ext cx="1944216" cy="1728192"/>
          </a:xfrm>
          <a:prstGeom prst="straightConnector1">
            <a:avLst/>
          </a:prstGeom>
          <a:ln>
            <a:solidFill>
              <a:srgbClr val="FFFF00"/>
            </a:solidFill>
            <a:headEnd type="none" w="med" len="med"/>
            <a:tailEnd type="arrow"/>
          </a:ln>
          <a:effectLst>
            <a:glow rad="101600">
              <a:srgbClr val="FFFF00">
                <a:alpha val="60000"/>
              </a:srgb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pic>
        <p:nvPicPr>
          <p:cNvPr id="5"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827584" y="6027225"/>
            <a:ext cx="7772400" cy="647700"/>
          </a:xfrm>
          <a:prstGeom prst="rect">
            <a:avLst/>
          </a:prstGeom>
          <a:noFill/>
          <a:ln w="9525">
            <a:noFill/>
            <a:round/>
            <a:headEnd/>
            <a:tailEnd/>
          </a:ln>
        </p:spPr>
        <p:txBody>
          <a:bodyPr lIns="45720" tIns="46800" rIns="45720" bIns="46800"/>
          <a:lstStyle/>
          <a:p>
            <a:pPr algn="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Zničená auta                      </a:t>
            </a:r>
          </a:p>
        </p:txBody>
      </p:sp>
      <p:pic>
        <p:nvPicPr>
          <p:cNvPr id="49156" name="Picture 3"/>
          <p:cNvPicPr>
            <a:picLocks noChangeAspect="1" noChangeArrowheads="1"/>
          </p:cNvPicPr>
          <p:nvPr/>
        </p:nvPicPr>
        <p:blipFill>
          <a:blip r:embed="rId3" cstate="screen"/>
          <a:srcRect/>
          <a:stretch>
            <a:fillRect/>
          </a:stretch>
        </p:blipFill>
        <p:spPr bwMode="auto">
          <a:xfrm>
            <a:off x="2123728" y="3758263"/>
            <a:ext cx="4068762" cy="3124200"/>
          </a:xfrm>
          <a:prstGeom prst="rect">
            <a:avLst/>
          </a:prstGeom>
          <a:ln>
            <a:noFill/>
          </a:ln>
          <a:effectLst>
            <a:glow rad="139700">
              <a:schemeClr val="accent4">
                <a:satMod val="175000"/>
                <a:alpha val="40000"/>
              </a:schemeClr>
            </a:glow>
            <a:softEdge rad="112500"/>
          </a:effectLst>
        </p:spPr>
      </p:pic>
      <p:pic>
        <p:nvPicPr>
          <p:cNvPr id="49157" name="Picture 4"/>
          <p:cNvPicPr>
            <a:picLocks noChangeAspect="1" noChangeArrowheads="1"/>
          </p:cNvPicPr>
          <p:nvPr/>
        </p:nvPicPr>
        <p:blipFill>
          <a:blip r:embed="rId4" cstate="screen"/>
          <a:srcRect/>
          <a:stretch>
            <a:fillRect/>
          </a:stretch>
        </p:blipFill>
        <p:spPr bwMode="auto">
          <a:xfrm>
            <a:off x="395536" y="1120207"/>
            <a:ext cx="4608264" cy="3456556"/>
          </a:xfrm>
          <a:prstGeom prst="rect">
            <a:avLst/>
          </a:prstGeom>
          <a:ln>
            <a:noFill/>
          </a:ln>
          <a:effectLst>
            <a:glow rad="139700">
              <a:schemeClr val="accent4">
                <a:satMod val="175000"/>
                <a:alpha val="40000"/>
              </a:schemeClr>
            </a:glow>
            <a:softEdge rad="112500"/>
          </a:effectLst>
        </p:spPr>
      </p:pic>
      <p:pic>
        <p:nvPicPr>
          <p:cNvPr id="49158" name="Picture 5"/>
          <p:cNvPicPr>
            <a:picLocks noChangeAspect="1" noChangeArrowheads="1"/>
          </p:cNvPicPr>
          <p:nvPr/>
        </p:nvPicPr>
        <p:blipFill>
          <a:blip r:embed="rId5" cstate="screen"/>
          <a:srcRect/>
          <a:stretch>
            <a:fillRect/>
          </a:stretch>
        </p:blipFill>
        <p:spPr bwMode="auto">
          <a:xfrm>
            <a:off x="4713784" y="2506944"/>
            <a:ext cx="4032375" cy="3210438"/>
          </a:xfrm>
          <a:prstGeom prst="ellipse">
            <a:avLst/>
          </a:prstGeom>
          <a:ln>
            <a:noFill/>
          </a:ln>
          <a:effectLst>
            <a:glow rad="139700">
              <a:schemeClr val="accent4">
                <a:satMod val="175000"/>
                <a:alpha val="40000"/>
              </a:schemeClr>
            </a:glow>
            <a:softEdge rad="112500"/>
          </a:effectLst>
        </p:spPr>
      </p:pic>
      <p:pic>
        <p:nvPicPr>
          <p:cNvPr id="49159" name="Picture 6"/>
          <p:cNvPicPr>
            <a:picLocks noChangeAspect="1" noChangeArrowheads="1"/>
          </p:cNvPicPr>
          <p:nvPr/>
        </p:nvPicPr>
        <p:blipFill>
          <a:blip r:embed="rId6" cstate="screen"/>
          <a:srcRect/>
          <a:stretch>
            <a:fillRect/>
          </a:stretch>
        </p:blipFill>
        <p:spPr bwMode="auto">
          <a:xfrm>
            <a:off x="5003800" y="299704"/>
            <a:ext cx="3596184" cy="2697495"/>
          </a:xfrm>
          <a:prstGeom prst="rect">
            <a:avLst/>
          </a:prstGeom>
          <a:ln>
            <a:noFill/>
          </a:ln>
          <a:effectLst>
            <a:glow rad="139700">
              <a:schemeClr val="accent4">
                <a:satMod val="175000"/>
                <a:alpha val="40000"/>
              </a:schemeClr>
            </a:glow>
            <a:softEdge rad="112500"/>
          </a:effectLst>
        </p:spPr>
      </p:pic>
      <p:pic>
        <p:nvPicPr>
          <p:cNvPr id="49160" name="Picture 7"/>
          <p:cNvPicPr>
            <a:picLocks noChangeAspect="1" noChangeArrowheads="1"/>
          </p:cNvPicPr>
          <p:nvPr/>
        </p:nvPicPr>
        <p:blipFill>
          <a:blip r:embed="rId7" cstate="screen"/>
          <a:srcRect/>
          <a:stretch>
            <a:fillRect/>
          </a:stretch>
        </p:blipFill>
        <p:spPr bwMode="auto">
          <a:xfrm>
            <a:off x="3635375" y="228880"/>
            <a:ext cx="2880841" cy="2623858"/>
          </a:xfrm>
          <a:prstGeom prst="rect">
            <a:avLst/>
          </a:prstGeom>
          <a:ln>
            <a:noFill/>
          </a:ln>
          <a:effectLst>
            <a:glow rad="139700">
              <a:schemeClr val="accent4">
                <a:satMod val="175000"/>
                <a:alpha val="40000"/>
              </a:schemeClr>
            </a:glow>
            <a:softEdge rad="112500"/>
          </a:effectLst>
        </p:spPr>
      </p:pic>
      <p:pic>
        <p:nvPicPr>
          <p:cNvPr id="49161" name="Picture 8"/>
          <p:cNvPicPr>
            <a:picLocks noChangeAspect="1" noChangeArrowheads="1"/>
          </p:cNvPicPr>
          <p:nvPr/>
        </p:nvPicPr>
        <p:blipFill>
          <a:blip r:embed="rId8" cstate="screen"/>
          <a:srcRect/>
          <a:stretch>
            <a:fillRect/>
          </a:stretch>
        </p:blipFill>
        <p:spPr bwMode="auto">
          <a:xfrm>
            <a:off x="0" y="4576763"/>
            <a:ext cx="3421063" cy="2281237"/>
          </a:xfrm>
          <a:prstGeom prst="rect">
            <a:avLst/>
          </a:prstGeom>
          <a:ln>
            <a:noFill/>
          </a:ln>
          <a:effectLst>
            <a:glow rad="139700">
              <a:schemeClr val="accent4">
                <a:satMod val="175000"/>
                <a:alpha val="40000"/>
              </a:schemeClr>
            </a:glow>
            <a:softEdge rad="112500"/>
          </a:effectLst>
        </p:spPr>
      </p:pic>
      <p:pic>
        <p:nvPicPr>
          <p:cNvPr id="10" name="Picture 2"/>
          <p:cNvPicPr>
            <a:picLocks noChangeAspect="1" noChangeArrowheads="1"/>
          </p:cNvPicPr>
          <p:nvPr/>
        </p:nvPicPr>
        <p:blipFill>
          <a:blip r:embed="rId9"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755650" y="6092825"/>
            <a:ext cx="7772400" cy="649288"/>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Valící se voda </a:t>
            </a:r>
            <a:r>
              <a:rPr lang="cs-CZ" sz="2200" dirty="0" smtClean="0">
                <a:solidFill>
                  <a:srgbClr val="000000"/>
                </a:solidFill>
              </a:rPr>
              <a:t>z polí a lesů</a:t>
            </a:r>
            <a:endParaRPr lang="cs-CZ" sz="2200" dirty="0">
              <a:solidFill>
                <a:srgbClr val="000000"/>
              </a:solidFill>
            </a:endParaRPr>
          </a:p>
        </p:txBody>
      </p:sp>
      <p:pic>
        <p:nvPicPr>
          <p:cNvPr id="50180" name="Picture 3"/>
          <p:cNvPicPr>
            <a:picLocks noChangeAspect="1" noChangeArrowheads="1"/>
          </p:cNvPicPr>
          <p:nvPr/>
        </p:nvPicPr>
        <p:blipFill>
          <a:blip r:embed="rId3" cstate="screen"/>
          <a:srcRect/>
          <a:stretch>
            <a:fillRect/>
          </a:stretch>
        </p:blipFill>
        <p:spPr bwMode="auto">
          <a:xfrm>
            <a:off x="0" y="765175"/>
            <a:ext cx="5364163" cy="3575050"/>
          </a:xfrm>
          <a:prstGeom prst="rect">
            <a:avLst/>
          </a:prstGeom>
          <a:ln>
            <a:noFill/>
          </a:ln>
          <a:effectLst>
            <a:glow rad="139700">
              <a:schemeClr val="accent4">
                <a:satMod val="175000"/>
                <a:alpha val="40000"/>
              </a:schemeClr>
            </a:glow>
            <a:softEdge rad="112500"/>
          </a:effectLst>
        </p:spPr>
      </p:pic>
      <p:pic>
        <p:nvPicPr>
          <p:cNvPr id="50181" name="Picture 4"/>
          <p:cNvPicPr>
            <a:picLocks noChangeAspect="1" noChangeArrowheads="1"/>
          </p:cNvPicPr>
          <p:nvPr/>
        </p:nvPicPr>
        <p:blipFill>
          <a:blip r:embed="rId4" cstate="screen"/>
          <a:srcRect/>
          <a:stretch>
            <a:fillRect/>
          </a:stretch>
        </p:blipFill>
        <p:spPr bwMode="auto">
          <a:xfrm>
            <a:off x="4572000" y="0"/>
            <a:ext cx="4572000" cy="3048000"/>
          </a:xfrm>
          <a:prstGeom prst="rect">
            <a:avLst/>
          </a:prstGeom>
          <a:ln>
            <a:noFill/>
          </a:ln>
          <a:effectLst>
            <a:glow rad="139700">
              <a:schemeClr val="accent4">
                <a:satMod val="175000"/>
                <a:alpha val="40000"/>
              </a:schemeClr>
            </a:glow>
            <a:softEdge rad="112500"/>
          </a:effectLst>
        </p:spPr>
      </p:pic>
      <p:pic>
        <p:nvPicPr>
          <p:cNvPr id="50182" name="Picture 5"/>
          <p:cNvPicPr>
            <a:picLocks noChangeAspect="1" noChangeArrowheads="1"/>
          </p:cNvPicPr>
          <p:nvPr/>
        </p:nvPicPr>
        <p:blipFill>
          <a:blip r:embed="rId5" cstate="screen"/>
          <a:srcRect/>
          <a:stretch>
            <a:fillRect/>
          </a:stretch>
        </p:blipFill>
        <p:spPr bwMode="auto">
          <a:xfrm>
            <a:off x="0" y="3357563"/>
            <a:ext cx="4140200" cy="2759075"/>
          </a:xfrm>
          <a:prstGeom prst="rect">
            <a:avLst/>
          </a:prstGeom>
          <a:ln>
            <a:noFill/>
          </a:ln>
          <a:effectLst>
            <a:glow rad="139700">
              <a:schemeClr val="accent4">
                <a:satMod val="175000"/>
                <a:alpha val="40000"/>
              </a:schemeClr>
            </a:glow>
            <a:softEdge rad="112500"/>
          </a:effectLst>
        </p:spPr>
      </p:pic>
      <p:pic>
        <p:nvPicPr>
          <p:cNvPr id="50183" name="Picture 6"/>
          <p:cNvPicPr>
            <a:picLocks noChangeAspect="1" noChangeArrowheads="1"/>
          </p:cNvPicPr>
          <p:nvPr/>
        </p:nvPicPr>
        <p:blipFill>
          <a:blip r:embed="rId6" cstate="screen"/>
          <a:srcRect/>
          <a:stretch>
            <a:fillRect/>
          </a:stretch>
        </p:blipFill>
        <p:spPr bwMode="auto">
          <a:xfrm>
            <a:off x="4644008" y="3212976"/>
            <a:ext cx="3995737" cy="2997200"/>
          </a:xfrm>
          <a:prstGeom prst="rect">
            <a:avLst/>
          </a:prstGeom>
          <a:ln>
            <a:noFill/>
          </a:ln>
          <a:effectLst>
            <a:glow rad="139700">
              <a:schemeClr val="accent4">
                <a:satMod val="175000"/>
                <a:alpha val="40000"/>
              </a:schemeClr>
            </a:glow>
            <a:softEdge rad="112500"/>
          </a:effectLst>
        </p:spPr>
      </p:pic>
      <p:pic>
        <p:nvPicPr>
          <p:cNvPr id="50184" name="Picture 7"/>
          <p:cNvPicPr>
            <a:picLocks noChangeAspect="1" noChangeArrowheads="1"/>
          </p:cNvPicPr>
          <p:nvPr/>
        </p:nvPicPr>
        <p:blipFill>
          <a:blip r:embed="rId7" cstate="screen"/>
          <a:srcRect/>
          <a:stretch>
            <a:fillRect/>
          </a:stretch>
        </p:blipFill>
        <p:spPr bwMode="auto">
          <a:xfrm>
            <a:off x="2339975" y="1990725"/>
            <a:ext cx="3924300" cy="2943225"/>
          </a:xfrm>
          <a:prstGeom prst="rect">
            <a:avLst/>
          </a:prstGeom>
          <a:ln>
            <a:noFill/>
          </a:ln>
          <a:effectLst>
            <a:glow rad="139700">
              <a:schemeClr val="accent4">
                <a:satMod val="175000"/>
                <a:alpha val="40000"/>
              </a:schemeClr>
            </a:glow>
            <a:softEdge rad="112500"/>
          </a:effectLst>
        </p:spPr>
      </p:pic>
      <p:pic>
        <p:nvPicPr>
          <p:cNvPr id="9" name="Picture 2"/>
          <p:cNvPicPr>
            <a:picLocks noChangeAspect="1" noChangeArrowheads="1"/>
          </p:cNvPicPr>
          <p:nvPr/>
        </p:nvPicPr>
        <p:blipFill>
          <a:blip r:embed="rId8"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4500563" y="5949950"/>
            <a:ext cx="4387850" cy="792163"/>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Firma </a:t>
            </a:r>
            <a:r>
              <a:rPr lang="cs-CZ" sz="2200" dirty="0" err="1">
                <a:solidFill>
                  <a:srgbClr val="000000"/>
                </a:solidFill>
              </a:rPr>
              <a:t>Enroll</a:t>
            </a:r>
            <a:r>
              <a:rPr lang="cs-CZ" sz="2200" dirty="0">
                <a:solidFill>
                  <a:srgbClr val="000000"/>
                </a:solidFill>
              </a:rPr>
              <a:t> </a:t>
            </a:r>
            <a:r>
              <a:rPr lang="cs-CZ" sz="2200" dirty="0" err="1">
                <a:solidFill>
                  <a:srgbClr val="000000"/>
                </a:solidFill>
              </a:rPr>
              <a:t>č.p</a:t>
            </a:r>
            <a:r>
              <a:rPr lang="cs-CZ" sz="2200" dirty="0">
                <a:solidFill>
                  <a:srgbClr val="000000"/>
                </a:solidFill>
              </a:rPr>
              <a:t>. </a:t>
            </a:r>
            <a:r>
              <a:rPr lang="cs-CZ" sz="2200" dirty="0" smtClean="0">
                <a:solidFill>
                  <a:srgbClr val="000000"/>
                </a:solidFill>
              </a:rPr>
              <a:t>190 (</a:t>
            </a:r>
            <a:r>
              <a:rPr lang="cs-CZ" sz="2200" dirty="0">
                <a:solidFill>
                  <a:srgbClr val="000000"/>
                </a:solidFill>
              </a:rPr>
              <a:t>areál bývalého interiéru)</a:t>
            </a:r>
          </a:p>
        </p:txBody>
      </p:sp>
      <p:pic>
        <p:nvPicPr>
          <p:cNvPr id="55300" name="Picture 3"/>
          <p:cNvPicPr>
            <a:picLocks noChangeAspect="1" noChangeArrowheads="1"/>
          </p:cNvPicPr>
          <p:nvPr/>
        </p:nvPicPr>
        <p:blipFill>
          <a:blip r:embed="rId3" cstate="screen"/>
          <a:srcRect/>
          <a:stretch>
            <a:fillRect/>
          </a:stretch>
        </p:blipFill>
        <p:spPr bwMode="auto">
          <a:xfrm>
            <a:off x="323528" y="620688"/>
            <a:ext cx="4320943" cy="3241005"/>
          </a:xfrm>
          <a:prstGeom prst="rect">
            <a:avLst/>
          </a:prstGeom>
          <a:ln>
            <a:noFill/>
          </a:ln>
          <a:effectLst>
            <a:glow rad="139700">
              <a:schemeClr val="accent4">
                <a:satMod val="175000"/>
                <a:alpha val="40000"/>
              </a:schemeClr>
            </a:glow>
            <a:softEdge rad="112500"/>
          </a:effectLst>
        </p:spPr>
      </p:pic>
      <p:pic>
        <p:nvPicPr>
          <p:cNvPr id="55302" name="Picture 5"/>
          <p:cNvPicPr>
            <a:picLocks noChangeAspect="1" noChangeArrowheads="1"/>
          </p:cNvPicPr>
          <p:nvPr/>
        </p:nvPicPr>
        <p:blipFill>
          <a:blip r:embed="rId4" cstate="screen"/>
          <a:srcRect/>
          <a:stretch>
            <a:fillRect/>
          </a:stretch>
        </p:blipFill>
        <p:spPr bwMode="auto">
          <a:xfrm>
            <a:off x="179388" y="4005263"/>
            <a:ext cx="3995737" cy="26543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55303" name="Picture 6"/>
          <p:cNvPicPr>
            <a:picLocks noChangeAspect="1" noChangeArrowheads="1"/>
          </p:cNvPicPr>
          <p:nvPr/>
        </p:nvPicPr>
        <p:blipFill>
          <a:blip r:embed="rId5" cstate="screen"/>
          <a:srcRect/>
          <a:stretch>
            <a:fillRect/>
          </a:stretch>
        </p:blipFill>
        <p:spPr bwMode="auto">
          <a:xfrm>
            <a:off x="4859338" y="0"/>
            <a:ext cx="4284662" cy="2846388"/>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55304" name="Picture 7"/>
          <p:cNvPicPr>
            <a:picLocks noChangeAspect="1" noChangeArrowheads="1"/>
          </p:cNvPicPr>
          <p:nvPr/>
        </p:nvPicPr>
        <p:blipFill>
          <a:blip r:embed="rId6" cstate="screen"/>
          <a:srcRect/>
          <a:stretch>
            <a:fillRect/>
          </a:stretch>
        </p:blipFill>
        <p:spPr bwMode="auto">
          <a:xfrm>
            <a:off x="4859338" y="2924175"/>
            <a:ext cx="4284662" cy="2798763"/>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7"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6119813" y="5805488"/>
            <a:ext cx="2879725" cy="573087"/>
          </a:xfrm>
          <a:prstGeom prst="rect">
            <a:avLst/>
          </a:prstGeom>
          <a:noFill/>
          <a:ln w="9525">
            <a:noFill/>
            <a:round/>
            <a:headEnd/>
            <a:tailEnd/>
          </a:ln>
        </p:spPr>
        <p:txBody>
          <a:bodyPr lIns="45720" tIns="46800" rIns="45720" bIns="46800"/>
          <a:lstStyle/>
          <a:p>
            <a:pPr algn="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Firma Enroll č.p. 190  </a:t>
            </a:r>
          </a:p>
        </p:txBody>
      </p:sp>
      <p:pic>
        <p:nvPicPr>
          <p:cNvPr id="56324" name="Picture 3"/>
          <p:cNvPicPr>
            <a:picLocks noChangeAspect="1" noChangeArrowheads="1"/>
          </p:cNvPicPr>
          <p:nvPr/>
        </p:nvPicPr>
        <p:blipFill>
          <a:blip r:embed="rId3" cstate="screen"/>
          <a:srcRect/>
          <a:stretch>
            <a:fillRect/>
          </a:stretch>
        </p:blipFill>
        <p:spPr bwMode="auto">
          <a:xfrm>
            <a:off x="0" y="2276475"/>
            <a:ext cx="6373813" cy="4233863"/>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56325" name="Picture 4"/>
          <p:cNvPicPr>
            <a:picLocks noChangeAspect="1" noChangeArrowheads="1"/>
          </p:cNvPicPr>
          <p:nvPr/>
        </p:nvPicPr>
        <p:blipFill>
          <a:blip r:embed="rId4" cstate="screen"/>
          <a:srcRect/>
          <a:stretch>
            <a:fillRect/>
          </a:stretch>
        </p:blipFill>
        <p:spPr bwMode="auto">
          <a:xfrm>
            <a:off x="5076825" y="404813"/>
            <a:ext cx="3906838" cy="2930525"/>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1042988" y="5589588"/>
            <a:ext cx="7772400" cy="573087"/>
          </a:xfrm>
          <a:prstGeom prst="rect">
            <a:avLst/>
          </a:prstGeom>
          <a:noFill/>
          <a:ln w="9525">
            <a:noFill/>
            <a:round/>
            <a:headEnd/>
            <a:tailEnd/>
          </a:ln>
        </p:spPr>
        <p:txBody>
          <a:bodyPr lIns="45720" tIns="46800" rIns="45720" bIns="46800"/>
          <a:lstStyle/>
          <a:p>
            <a:pPr algn="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Dům  </a:t>
            </a:r>
            <a:r>
              <a:rPr lang="cs-CZ" sz="2200" dirty="0">
                <a:solidFill>
                  <a:srgbClr val="000000"/>
                </a:solidFill>
                <a:latin typeface="+mn-lt"/>
                <a:ea typeface="Batang" pitchFamily="18" charset="-127"/>
              </a:rPr>
              <a:t>č.p</a:t>
            </a:r>
            <a:r>
              <a:rPr lang="cs-CZ" sz="2200" dirty="0" smtClean="0">
                <a:solidFill>
                  <a:srgbClr val="000000"/>
                </a:solidFill>
                <a:latin typeface="+mn-lt"/>
                <a:ea typeface="Batang" pitchFamily="18" charset="-127"/>
              </a:rPr>
              <a:t>. 199, </a:t>
            </a:r>
            <a:r>
              <a:rPr lang="cs-CZ" sz="2200" dirty="0" err="1" smtClean="0">
                <a:solidFill>
                  <a:srgbClr val="000000"/>
                </a:solidFill>
                <a:latin typeface="+mn-lt"/>
                <a:ea typeface="Batang" pitchFamily="18" charset="-127"/>
              </a:rPr>
              <a:t>če</a:t>
            </a:r>
            <a:r>
              <a:rPr lang="cs-CZ" sz="2200" dirty="0" smtClean="0">
                <a:solidFill>
                  <a:srgbClr val="000000"/>
                </a:solidFill>
                <a:latin typeface="+mn-lt"/>
                <a:ea typeface="Batang" pitchFamily="18" charset="-127"/>
              </a:rPr>
              <a:t>. 71 a čp.207</a:t>
            </a:r>
            <a:r>
              <a:rPr lang="cs-CZ" sz="2200" dirty="0" smtClean="0">
                <a:solidFill>
                  <a:srgbClr val="000000"/>
                </a:solidFill>
              </a:rPr>
              <a:t>  </a:t>
            </a:r>
            <a:endParaRPr lang="cs-CZ" sz="2200" dirty="0">
              <a:solidFill>
                <a:srgbClr val="000000"/>
              </a:solidFill>
            </a:endParaRPr>
          </a:p>
        </p:txBody>
      </p:sp>
      <p:pic>
        <p:nvPicPr>
          <p:cNvPr id="57348" name="Picture 3"/>
          <p:cNvPicPr>
            <a:picLocks noChangeAspect="1" noChangeArrowheads="1"/>
          </p:cNvPicPr>
          <p:nvPr/>
        </p:nvPicPr>
        <p:blipFill>
          <a:blip r:embed="rId3" cstate="screen"/>
          <a:srcRect/>
          <a:stretch>
            <a:fillRect/>
          </a:stretch>
        </p:blipFill>
        <p:spPr bwMode="auto">
          <a:xfrm>
            <a:off x="3923928" y="2135292"/>
            <a:ext cx="4643437" cy="3482975"/>
          </a:xfrm>
          <a:prstGeom prst="rect">
            <a:avLst/>
          </a:prstGeom>
          <a:ln>
            <a:noFill/>
          </a:ln>
          <a:effectLst>
            <a:glow rad="139700">
              <a:schemeClr val="accent4">
                <a:satMod val="175000"/>
                <a:alpha val="40000"/>
              </a:schemeClr>
            </a:glow>
            <a:softEdge rad="112500"/>
          </a:effectLst>
        </p:spPr>
      </p:pic>
      <p:pic>
        <p:nvPicPr>
          <p:cNvPr id="7" name="Picture 3" descr="F:\Fotky\Nova_Ves_cp_70\DSCF5927.JPG"/>
          <p:cNvPicPr>
            <a:picLocks noChangeAspect="1" noChangeArrowheads="1"/>
          </p:cNvPicPr>
          <p:nvPr/>
        </p:nvPicPr>
        <p:blipFill>
          <a:blip r:embed="rId4" cstate="screen"/>
          <a:srcRect/>
          <a:stretch>
            <a:fillRect/>
          </a:stretch>
        </p:blipFill>
        <p:spPr bwMode="auto">
          <a:xfrm>
            <a:off x="312405" y="3048856"/>
            <a:ext cx="4024312" cy="2835275"/>
          </a:xfrm>
          <a:prstGeom prst="rect">
            <a:avLst/>
          </a:prstGeom>
          <a:ln>
            <a:noFill/>
          </a:ln>
          <a:effectLst>
            <a:glow rad="139700">
              <a:schemeClr val="accent4">
                <a:satMod val="175000"/>
                <a:alpha val="40000"/>
              </a:schemeClr>
            </a:glow>
            <a:softEdge rad="112500"/>
          </a:effectLst>
        </p:spPr>
      </p:pic>
      <p:pic>
        <p:nvPicPr>
          <p:cNvPr id="8"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pic>
        <p:nvPicPr>
          <p:cNvPr id="9" name="Picture 3"/>
          <p:cNvPicPr>
            <a:picLocks noChangeAspect="1" noChangeArrowheads="1"/>
          </p:cNvPicPr>
          <p:nvPr/>
        </p:nvPicPr>
        <p:blipFill>
          <a:blip r:embed="rId6" cstate="screen"/>
          <a:srcRect/>
          <a:stretch>
            <a:fillRect/>
          </a:stretch>
        </p:blipFill>
        <p:spPr bwMode="auto">
          <a:xfrm>
            <a:off x="3368717" y="351380"/>
            <a:ext cx="3120942" cy="2340707"/>
          </a:xfrm>
          <a:prstGeom prst="roundRect">
            <a:avLst>
              <a:gd name="adj" fmla="val 8594"/>
            </a:avLst>
          </a:prstGeom>
          <a:solidFill>
            <a:srgbClr val="FFFFFF">
              <a:shade val="85000"/>
            </a:srgbClr>
          </a:solidFill>
          <a:ln>
            <a:noFill/>
          </a:ln>
          <a:effectLst>
            <a:glow rad="139700">
              <a:schemeClr val="accent4">
                <a:satMod val="175000"/>
                <a:alpha val="40000"/>
              </a:schemeClr>
            </a:glow>
            <a:reflection blurRad="12700" stA="38000" endPos="28000" dist="5000" dir="5400000" sy="-100000" algn="bl" rotWithShape="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763713" y="5805488"/>
            <a:ext cx="6764337" cy="573087"/>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a:t>
            </a:r>
            <a:r>
              <a:rPr lang="cs-CZ" sz="2200" dirty="0" smtClean="0">
                <a:solidFill>
                  <a:srgbClr val="000000"/>
                </a:solidFill>
              </a:rPr>
              <a:t> </a:t>
            </a:r>
            <a:r>
              <a:rPr lang="cs-CZ" sz="2200" dirty="0">
                <a:solidFill>
                  <a:srgbClr val="000000"/>
                </a:solidFill>
              </a:rPr>
              <a:t>č.p. 134</a:t>
            </a:r>
          </a:p>
        </p:txBody>
      </p:sp>
      <p:pic>
        <p:nvPicPr>
          <p:cNvPr id="59396" name="Picture 3"/>
          <p:cNvPicPr>
            <a:picLocks noChangeAspect="1" noChangeArrowheads="1"/>
          </p:cNvPicPr>
          <p:nvPr/>
        </p:nvPicPr>
        <p:blipFill>
          <a:blip r:embed="rId3" cstate="screen"/>
          <a:srcRect/>
          <a:stretch>
            <a:fillRect/>
          </a:stretch>
        </p:blipFill>
        <p:spPr bwMode="auto">
          <a:xfrm>
            <a:off x="5508625" y="2636838"/>
            <a:ext cx="3165475" cy="4221162"/>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59397" name="Picture 4"/>
          <p:cNvPicPr>
            <a:picLocks noChangeAspect="1" noChangeArrowheads="1"/>
          </p:cNvPicPr>
          <p:nvPr/>
        </p:nvPicPr>
        <p:blipFill>
          <a:blip r:embed="rId4" cstate="screen"/>
          <a:srcRect/>
          <a:stretch>
            <a:fillRect/>
          </a:stretch>
        </p:blipFill>
        <p:spPr bwMode="auto">
          <a:xfrm>
            <a:off x="4787900" y="188913"/>
            <a:ext cx="4140200" cy="310515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59398" name="Picture 5"/>
          <p:cNvPicPr>
            <a:picLocks noChangeAspect="1" noChangeArrowheads="1"/>
          </p:cNvPicPr>
          <p:nvPr/>
        </p:nvPicPr>
        <p:blipFill>
          <a:blip r:embed="rId5" cstate="screen"/>
          <a:srcRect/>
          <a:stretch>
            <a:fillRect/>
          </a:stretch>
        </p:blipFill>
        <p:spPr bwMode="auto">
          <a:xfrm>
            <a:off x="131763" y="1557338"/>
            <a:ext cx="5441950" cy="4081462"/>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755650" y="6092825"/>
            <a:ext cx="7772400" cy="649288"/>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Most u </a:t>
            </a:r>
            <a:r>
              <a:rPr lang="cs-CZ" sz="2200" dirty="0" smtClean="0">
                <a:solidFill>
                  <a:srgbClr val="000000"/>
                </a:solidFill>
              </a:rPr>
              <a:t>čp. 219</a:t>
            </a:r>
            <a:endParaRPr lang="cs-CZ" sz="2200" dirty="0">
              <a:solidFill>
                <a:srgbClr val="000000"/>
              </a:solidFill>
            </a:endParaRPr>
          </a:p>
        </p:txBody>
      </p:sp>
      <p:pic>
        <p:nvPicPr>
          <p:cNvPr id="60420" name="Picture 3"/>
          <p:cNvPicPr>
            <a:picLocks noChangeAspect="1" noChangeArrowheads="1"/>
          </p:cNvPicPr>
          <p:nvPr/>
        </p:nvPicPr>
        <p:blipFill>
          <a:blip r:embed="rId3" cstate="screen"/>
          <a:srcRect/>
          <a:stretch>
            <a:fillRect/>
          </a:stretch>
        </p:blipFill>
        <p:spPr bwMode="auto">
          <a:xfrm>
            <a:off x="424180" y="2852738"/>
            <a:ext cx="4219257" cy="280851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0421" name="Picture 4"/>
          <p:cNvPicPr>
            <a:picLocks noChangeAspect="1" noChangeArrowheads="1"/>
          </p:cNvPicPr>
          <p:nvPr/>
        </p:nvPicPr>
        <p:blipFill>
          <a:blip r:embed="rId4" cstate="screen"/>
          <a:srcRect/>
          <a:stretch>
            <a:fillRect/>
          </a:stretch>
        </p:blipFill>
        <p:spPr bwMode="auto">
          <a:xfrm>
            <a:off x="4859338" y="3573463"/>
            <a:ext cx="3960812" cy="223202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0422" name="Picture 5"/>
          <p:cNvPicPr>
            <a:picLocks noChangeAspect="1" noChangeArrowheads="1"/>
          </p:cNvPicPr>
          <p:nvPr/>
        </p:nvPicPr>
        <p:blipFill>
          <a:blip r:embed="rId5" cstate="screen"/>
          <a:srcRect/>
          <a:stretch>
            <a:fillRect/>
          </a:stretch>
        </p:blipFill>
        <p:spPr bwMode="auto">
          <a:xfrm>
            <a:off x="4211638" y="0"/>
            <a:ext cx="4645025" cy="348297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0423" name="Picture 6"/>
          <p:cNvPicPr>
            <a:picLocks noChangeAspect="1" noChangeArrowheads="1"/>
          </p:cNvPicPr>
          <p:nvPr/>
        </p:nvPicPr>
        <p:blipFill>
          <a:blip r:embed="rId6" cstate="screen"/>
          <a:srcRect/>
          <a:stretch>
            <a:fillRect/>
          </a:stretch>
        </p:blipFill>
        <p:spPr bwMode="auto">
          <a:xfrm>
            <a:off x="179512" y="908720"/>
            <a:ext cx="3887787" cy="167957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7"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3851275" y="5805488"/>
            <a:ext cx="4676775"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a:t>
            </a:r>
            <a:r>
              <a:rPr lang="cs-CZ" sz="2200" dirty="0" smtClean="0">
                <a:solidFill>
                  <a:srgbClr val="000000"/>
                </a:solidFill>
              </a:rPr>
              <a:t>  </a:t>
            </a:r>
            <a:r>
              <a:rPr lang="cs-CZ" sz="2200" dirty="0">
                <a:solidFill>
                  <a:srgbClr val="000000"/>
                </a:solidFill>
              </a:rPr>
              <a:t>č.p. 46</a:t>
            </a:r>
          </a:p>
        </p:txBody>
      </p:sp>
      <p:pic>
        <p:nvPicPr>
          <p:cNvPr id="61444" name="Picture 3"/>
          <p:cNvPicPr>
            <a:picLocks noChangeAspect="1" noChangeArrowheads="1"/>
          </p:cNvPicPr>
          <p:nvPr/>
        </p:nvPicPr>
        <p:blipFill>
          <a:blip r:embed="rId3" cstate="screen"/>
          <a:srcRect/>
          <a:stretch>
            <a:fillRect/>
          </a:stretch>
        </p:blipFill>
        <p:spPr bwMode="auto">
          <a:xfrm>
            <a:off x="3851275" y="1989138"/>
            <a:ext cx="5292725" cy="352107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1445" name="Picture 4"/>
          <p:cNvPicPr>
            <a:picLocks noChangeAspect="1" noChangeArrowheads="1"/>
          </p:cNvPicPr>
          <p:nvPr/>
        </p:nvPicPr>
        <p:blipFill>
          <a:blip r:embed="rId4" cstate="screen"/>
          <a:srcRect/>
          <a:stretch>
            <a:fillRect/>
          </a:stretch>
        </p:blipFill>
        <p:spPr bwMode="auto">
          <a:xfrm>
            <a:off x="0" y="908050"/>
            <a:ext cx="5329238" cy="354647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1446" name="Picture 5"/>
          <p:cNvPicPr>
            <a:picLocks noChangeAspect="1" noChangeArrowheads="1"/>
          </p:cNvPicPr>
          <p:nvPr/>
        </p:nvPicPr>
        <p:blipFill>
          <a:blip r:embed="rId5" cstate="screen"/>
          <a:srcRect/>
          <a:stretch>
            <a:fillRect/>
          </a:stretch>
        </p:blipFill>
        <p:spPr bwMode="auto">
          <a:xfrm>
            <a:off x="179388" y="3933825"/>
            <a:ext cx="3563937" cy="2671763"/>
          </a:xfrm>
          <a:prstGeom prst="rect">
            <a:avLst/>
          </a:prstGeom>
          <a:ln>
            <a:noFill/>
          </a:ln>
          <a:effectLst>
            <a:glow rad="139700">
              <a:schemeClr val="accent4">
                <a:satMod val="175000"/>
                <a:alpha val="40000"/>
              </a:schemeClr>
            </a:glow>
            <a:softEdge rad="112500"/>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827088" y="5949950"/>
            <a:ext cx="7772400" cy="573088"/>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Domy </a:t>
            </a:r>
            <a:r>
              <a:rPr lang="cs-CZ" sz="2200" dirty="0" smtClean="0">
                <a:solidFill>
                  <a:srgbClr val="000000"/>
                </a:solidFill>
              </a:rPr>
              <a:t> </a:t>
            </a:r>
            <a:r>
              <a:rPr lang="cs-CZ" sz="2200" dirty="0">
                <a:solidFill>
                  <a:srgbClr val="000000"/>
                </a:solidFill>
              </a:rPr>
              <a:t>č.p. 189 a </a:t>
            </a:r>
            <a:r>
              <a:rPr lang="cs-CZ" sz="2200" dirty="0" smtClean="0">
                <a:solidFill>
                  <a:srgbClr val="000000"/>
                </a:solidFill>
              </a:rPr>
              <a:t> </a:t>
            </a:r>
            <a:r>
              <a:rPr lang="cs-CZ" sz="2200" dirty="0">
                <a:solidFill>
                  <a:srgbClr val="000000"/>
                </a:solidFill>
              </a:rPr>
              <a:t>č.p. 219</a:t>
            </a:r>
          </a:p>
        </p:txBody>
      </p:sp>
      <p:pic>
        <p:nvPicPr>
          <p:cNvPr id="62468" name="Picture 3"/>
          <p:cNvPicPr>
            <a:picLocks noChangeAspect="1" noChangeArrowheads="1"/>
          </p:cNvPicPr>
          <p:nvPr/>
        </p:nvPicPr>
        <p:blipFill>
          <a:blip r:embed="rId3" cstate="screen"/>
          <a:srcRect/>
          <a:stretch>
            <a:fillRect/>
          </a:stretch>
        </p:blipFill>
        <p:spPr bwMode="auto">
          <a:xfrm>
            <a:off x="323528" y="2354808"/>
            <a:ext cx="4787900" cy="3186112"/>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2469" name="Picture 4"/>
          <p:cNvPicPr>
            <a:picLocks noChangeAspect="1" noChangeArrowheads="1"/>
          </p:cNvPicPr>
          <p:nvPr/>
        </p:nvPicPr>
        <p:blipFill>
          <a:blip r:embed="rId4" cstate="screen"/>
          <a:srcRect/>
          <a:stretch>
            <a:fillRect/>
          </a:stretch>
        </p:blipFill>
        <p:spPr bwMode="auto">
          <a:xfrm>
            <a:off x="3707904" y="980728"/>
            <a:ext cx="5003800" cy="332422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611560" y="5805264"/>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Rekreační objekt </a:t>
            </a:r>
            <a:r>
              <a:rPr lang="cs-CZ" sz="2200" dirty="0" smtClean="0">
                <a:solidFill>
                  <a:srgbClr val="000000"/>
                </a:solidFill>
              </a:rPr>
              <a:t> </a:t>
            </a:r>
            <a:endParaRPr lang="cs-CZ" sz="2200" dirty="0">
              <a:solidFill>
                <a:srgbClr val="000000"/>
              </a:solidFill>
            </a:endParaRPr>
          </a:p>
        </p:txBody>
      </p:sp>
      <p:pic>
        <p:nvPicPr>
          <p:cNvPr id="63492" name="Picture 3"/>
          <p:cNvPicPr>
            <a:picLocks noChangeAspect="1" noChangeArrowheads="1"/>
          </p:cNvPicPr>
          <p:nvPr/>
        </p:nvPicPr>
        <p:blipFill>
          <a:blip r:embed="rId3" cstate="screen"/>
          <a:srcRect/>
          <a:stretch>
            <a:fillRect/>
          </a:stretch>
        </p:blipFill>
        <p:spPr bwMode="auto">
          <a:xfrm>
            <a:off x="1394991" y="980865"/>
            <a:ext cx="6205538" cy="465455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4"/>
          <p:cNvSpPr txBox="1">
            <a:spLocks noChangeArrowheads="1"/>
          </p:cNvSpPr>
          <p:nvPr/>
        </p:nvSpPr>
        <p:spPr bwMode="auto">
          <a:xfrm>
            <a:off x="539750" y="1700213"/>
            <a:ext cx="8135938" cy="4057650"/>
          </a:xfrm>
          <a:prstGeom prst="rect">
            <a:avLst/>
          </a:prstGeom>
          <a:noFill/>
          <a:ln w="9525">
            <a:noFill/>
            <a:round/>
            <a:headEnd/>
            <a:tailEnd/>
          </a:ln>
        </p:spPr>
        <p:txBody>
          <a:bodyPr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pPr>
            <a:r>
              <a:rPr lang="pl-PL" sz="2000" dirty="0">
                <a:solidFill>
                  <a:srgbClr val="000000"/>
                </a:solidFill>
              </a:rPr>
              <a:t>	První dojmy těsně po katastrofě se u </a:t>
            </a:r>
            <a:r>
              <a:rPr lang="cs-CZ" sz="2000" dirty="0">
                <a:solidFill>
                  <a:srgbClr val="000000"/>
                </a:solidFill>
              </a:rPr>
              <a:t>většiny osob, které zažily válečné útrapy shodovaly, že obec připomíná místa, která byla bombardována.  Obrovský proud vody, který protekl obcí, měl nepředstavitelnou sílu. Vyvracel stromy, strhal některé objekty, včetně jednoho rodinného domu a vytvořil několikametrové krátery, způsobil sesuvy půdy v korytu řeky Jeřice.</a:t>
            </a:r>
          </a:p>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pPr>
            <a:r>
              <a:rPr lang="cs-CZ" sz="2000" dirty="0">
                <a:solidFill>
                  <a:srgbClr val="000000"/>
                </a:solidFill>
              </a:rPr>
              <a:t>	Ničivá vlna za sebou zanechala mnohamilionové škody na majetku. Jeden rodinný dům byl zcela zničen a vymazán z mapy proudem vody, další dům byl částečně narušen a pobořen, dosud není rozhodnuto o případné demolici. Dalších dvanáct domů bylo vytopeno, z toho několik natolik, že rodinám nezbyl žádný majetek, žádné osobní věci, žádná minulost ...</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pPr>
            <a:r>
              <a:rPr lang="cs-CZ" sz="2000" dirty="0">
                <a:solidFill>
                  <a:srgbClr val="000000"/>
                </a:solidFill>
              </a:rPr>
              <a:t>	Dalším dvaceti domům nejen povodně, ale též přívalové deště vytopily sklepy.</a:t>
            </a:r>
          </a:p>
        </p:txBody>
      </p:sp>
      <p:pic>
        <p:nvPicPr>
          <p:cNvPr id="4" name="Picture 2"/>
          <p:cNvPicPr>
            <a:picLocks noChangeAspect="1" noChangeArrowheads="1"/>
          </p:cNvPicPr>
          <p:nvPr/>
        </p:nvPicPr>
        <p:blipFill>
          <a:blip r:embed="rId3"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1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
          <p:cNvSpPr txBox="1">
            <a:spLocks noChangeArrowheads="1"/>
          </p:cNvSpPr>
          <p:nvPr/>
        </p:nvSpPr>
        <p:spPr bwMode="auto">
          <a:xfrm>
            <a:off x="755650" y="5949950"/>
            <a:ext cx="7772400" cy="573088"/>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50 </a:t>
            </a:r>
          </a:p>
        </p:txBody>
      </p:sp>
      <p:pic>
        <p:nvPicPr>
          <p:cNvPr id="64516" name="Picture 3"/>
          <p:cNvPicPr>
            <a:picLocks noChangeAspect="1" noChangeArrowheads="1"/>
          </p:cNvPicPr>
          <p:nvPr/>
        </p:nvPicPr>
        <p:blipFill>
          <a:blip r:embed="rId3" cstate="screen"/>
          <a:srcRect/>
          <a:stretch>
            <a:fillRect/>
          </a:stretch>
        </p:blipFill>
        <p:spPr bwMode="auto">
          <a:xfrm>
            <a:off x="3907882" y="104924"/>
            <a:ext cx="4640262" cy="34798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4517" name="Picture 4"/>
          <p:cNvPicPr>
            <a:picLocks noChangeAspect="1" noChangeArrowheads="1"/>
          </p:cNvPicPr>
          <p:nvPr/>
        </p:nvPicPr>
        <p:blipFill>
          <a:blip r:embed="rId4" cstate="screen"/>
          <a:srcRect/>
          <a:stretch>
            <a:fillRect/>
          </a:stretch>
        </p:blipFill>
        <p:spPr bwMode="auto">
          <a:xfrm>
            <a:off x="0" y="765175"/>
            <a:ext cx="4572000" cy="3429000"/>
          </a:xfrm>
          <a:prstGeom prst="rect">
            <a:avLst/>
          </a:prstGeom>
          <a:ln>
            <a:noFill/>
          </a:ln>
          <a:effectLst>
            <a:outerShdw blurRad="292100" dist="139700" dir="2700000" algn="tl" rotWithShape="0">
              <a:srgbClr val="333333">
                <a:alpha val="65000"/>
              </a:srgbClr>
            </a:outerShdw>
          </a:effectLst>
        </p:spPr>
      </p:pic>
      <p:pic>
        <p:nvPicPr>
          <p:cNvPr id="64518" name="Picture 5"/>
          <p:cNvPicPr>
            <a:picLocks noChangeAspect="1" noChangeArrowheads="1"/>
          </p:cNvPicPr>
          <p:nvPr/>
        </p:nvPicPr>
        <p:blipFill>
          <a:blip r:embed="rId5" cstate="screen"/>
          <a:srcRect/>
          <a:stretch>
            <a:fillRect/>
          </a:stretch>
        </p:blipFill>
        <p:spPr bwMode="auto">
          <a:xfrm>
            <a:off x="323850" y="2781300"/>
            <a:ext cx="4064000" cy="30480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8" name="Picture 6" descr="C:\Users\Eva\Pictures\lachmanovi\40352_149763621707276_100000209184896_476054_1255091_n.jpg"/>
          <p:cNvPicPr>
            <a:picLocks noChangeAspect="1" noChangeArrowheads="1"/>
          </p:cNvPicPr>
          <p:nvPr/>
        </p:nvPicPr>
        <p:blipFill>
          <a:blip r:embed="rId6" cstate="screen"/>
          <a:srcRect/>
          <a:stretch>
            <a:fillRect/>
          </a:stretch>
        </p:blipFill>
        <p:spPr bwMode="auto">
          <a:xfrm rot="20277259">
            <a:off x="4525597" y="2473414"/>
            <a:ext cx="3922712" cy="2943225"/>
          </a:xfrm>
          <a:prstGeom prst="rect">
            <a:avLst/>
          </a:prstGeom>
          <a:ln>
            <a:noFill/>
          </a:ln>
          <a:effectLst>
            <a:glow rad="139700">
              <a:schemeClr val="accent4">
                <a:satMod val="175000"/>
                <a:alpha val="40000"/>
              </a:schemeClr>
            </a:glow>
            <a:softEdge rad="112500"/>
          </a:effectLst>
        </p:spPr>
      </p:pic>
      <p:pic>
        <p:nvPicPr>
          <p:cNvPr id="9" name="Picture 2"/>
          <p:cNvPicPr>
            <a:picLocks noChangeAspect="1" noChangeArrowheads="1"/>
          </p:cNvPicPr>
          <p:nvPr/>
        </p:nvPicPr>
        <p:blipFill>
          <a:blip r:embed="rId7"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62 </a:t>
            </a:r>
          </a:p>
        </p:txBody>
      </p:sp>
      <p:pic>
        <p:nvPicPr>
          <p:cNvPr id="65540" name="Picture 3"/>
          <p:cNvPicPr>
            <a:picLocks noChangeAspect="1" noChangeArrowheads="1"/>
          </p:cNvPicPr>
          <p:nvPr/>
        </p:nvPicPr>
        <p:blipFill>
          <a:blip r:embed="rId3" cstate="screen"/>
          <a:srcRect/>
          <a:stretch>
            <a:fillRect/>
          </a:stretch>
        </p:blipFill>
        <p:spPr bwMode="auto">
          <a:xfrm>
            <a:off x="3924300" y="260350"/>
            <a:ext cx="4608513" cy="306705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5541" name="Picture 4"/>
          <p:cNvPicPr>
            <a:picLocks noChangeAspect="1" noChangeArrowheads="1"/>
          </p:cNvPicPr>
          <p:nvPr/>
        </p:nvPicPr>
        <p:blipFill>
          <a:blip r:embed="rId4" cstate="screen"/>
          <a:srcRect/>
          <a:stretch>
            <a:fillRect/>
          </a:stretch>
        </p:blipFill>
        <p:spPr bwMode="auto">
          <a:xfrm>
            <a:off x="0" y="2781300"/>
            <a:ext cx="4284663" cy="32131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5542" name="Picture 5"/>
          <p:cNvPicPr>
            <a:picLocks noChangeAspect="1" noChangeArrowheads="1"/>
          </p:cNvPicPr>
          <p:nvPr/>
        </p:nvPicPr>
        <p:blipFill>
          <a:blip r:embed="rId5" cstate="screen"/>
          <a:srcRect/>
          <a:stretch>
            <a:fillRect/>
          </a:stretch>
        </p:blipFill>
        <p:spPr bwMode="auto">
          <a:xfrm>
            <a:off x="3635896" y="2700338"/>
            <a:ext cx="4140200" cy="3105150"/>
          </a:xfrm>
          <a:prstGeom prst="rect">
            <a:avLst/>
          </a:prstGeom>
          <a:ln>
            <a:noFill/>
          </a:ln>
          <a:effectLst>
            <a:glow rad="139700">
              <a:schemeClr val="accent4">
                <a:satMod val="175000"/>
                <a:alpha val="40000"/>
              </a:schemeClr>
            </a:glow>
            <a:softEdge rad="112500"/>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755650" y="5949950"/>
            <a:ext cx="7772400" cy="573088"/>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130 </a:t>
            </a:r>
            <a:r>
              <a:rPr lang="cs-CZ" sz="2200" dirty="0" smtClean="0">
                <a:solidFill>
                  <a:srgbClr val="000000"/>
                </a:solidFill>
              </a:rPr>
              <a:t> </a:t>
            </a:r>
            <a:r>
              <a:rPr lang="cs-CZ" sz="2200" dirty="0">
                <a:solidFill>
                  <a:srgbClr val="000000"/>
                </a:solidFill>
              </a:rPr>
              <a:t>u fotbalového hřiště</a:t>
            </a:r>
          </a:p>
        </p:txBody>
      </p:sp>
      <p:pic>
        <p:nvPicPr>
          <p:cNvPr id="67588" name="Picture 3"/>
          <p:cNvPicPr>
            <a:picLocks noChangeAspect="1" noChangeArrowheads="1"/>
          </p:cNvPicPr>
          <p:nvPr/>
        </p:nvPicPr>
        <p:blipFill>
          <a:blip r:embed="rId3" cstate="screen"/>
          <a:srcRect/>
          <a:stretch>
            <a:fillRect/>
          </a:stretch>
        </p:blipFill>
        <p:spPr bwMode="auto">
          <a:xfrm>
            <a:off x="228414" y="1916832"/>
            <a:ext cx="4799458" cy="360099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7589" name="Picture 4"/>
          <p:cNvPicPr>
            <a:picLocks noChangeAspect="1" noChangeArrowheads="1"/>
          </p:cNvPicPr>
          <p:nvPr/>
        </p:nvPicPr>
        <p:blipFill>
          <a:blip r:embed="rId4" cstate="screen"/>
          <a:srcRect/>
          <a:stretch>
            <a:fillRect/>
          </a:stretch>
        </p:blipFill>
        <p:spPr bwMode="auto">
          <a:xfrm>
            <a:off x="4475163" y="2276475"/>
            <a:ext cx="4668837" cy="3500438"/>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7" name="Picture 2" descr="F:\Fotky\Pokorny_cp_46\009.jpg"/>
          <p:cNvPicPr>
            <a:picLocks noChangeAspect="1" noChangeArrowheads="1"/>
          </p:cNvPicPr>
          <p:nvPr/>
        </p:nvPicPr>
        <p:blipFill>
          <a:blip r:embed="rId5" cstate="screen"/>
          <a:srcRect/>
          <a:stretch>
            <a:fillRect/>
          </a:stretch>
        </p:blipFill>
        <p:spPr bwMode="auto">
          <a:xfrm rot="19407155">
            <a:off x="3090863" y="828675"/>
            <a:ext cx="3702050" cy="2776538"/>
          </a:xfrm>
          <a:prstGeom prst="rect">
            <a:avLst/>
          </a:prstGeom>
          <a:ln>
            <a:noFill/>
          </a:ln>
          <a:effectLst>
            <a:glow rad="139700">
              <a:schemeClr val="accent4">
                <a:satMod val="175000"/>
                <a:alpha val="40000"/>
              </a:schemeClr>
            </a:glow>
            <a:softEdge rad="112500"/>
          </a:effectLst>
        </p:spPr>
      </p:pic>
      <p:pic>
        <p:nvPicPr>
          <p:cNvPr id="8"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Dům č.p. 191 </a:t>
            </a:r>
          </a:p>
        </p:txBody>
      </p:sp>
      <p:pic>
        <p:nvPicPr>
          <p:cNvPr id="71684" name="Picture 3"/>
          <p:cNvPicPr>
            <a:picLocks noChangeAspect="1" noChangeArrowheads="1"/>
          </p:cNvPicPr>
          <p:nvPr/>
        </p:nvPicPr>
        <p:blipFill>
          <a:blip r:embed="rId3" cstate="screen"/>
          <a:srcRect/>
          <a:stretch>
            <a:fillRect/>
          </a:stretch>
        </p:blipFill>
        <p:spPr bwMode="auto">
          <a:xfrm>
            <a:off x="179388" y="971550"/>
            <a:ext cx="4537075" cy="3402013"/>
          </a:xfrm>
          <a:prstGeom prst="rect">
            <a:avLst/>
          </a:prstGeom>
          <a:ln>
            <a:noFill/>
          </a:ln>
          <a:effectLst>
            <a:glow rad="139700">
              <a:schemeClr val="accent4">
                <a:satMod val="175000"/>
                <a:alpha val="40000"/>
              </a:schemeClr>
            </a:glow>
            <a:softEdge rad="112500"/>
          </a:effectLst>
        </p:spPr>
      </p:pic>
      <p:pic>
        <p:nvPicPr>
          <p:cNvPr id="71685" name="Picture 4"/>
          <p:cNvPicPr>
            <a:picLocks noChangeAspect="1" noChangeArrowheads="1"/>
          </p:cNvPicPr>
          <p:nvPr/>
        </p:nvPicPr>
        <p:blipFill>
          <a:blip r:embed="rId4" cstate="screen"/>
          <a:srcRect/>
          <a:stretch>
            <a:fillRect/>
          </a:stretch>
        </p:blipFill>
        <p:spPr bwMode="auto">
          <a:xfrm>
            <a:off x="4284663" y="2205038"/>
            <a:ext cx="4714875" cy="353695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7" name="Picture 4" descr="F:\Dekan\ANV\IMG_1216.JPG"/>
          <p:cNvPicPr>
            <a:picLocks noChangeAspect="1" noChangeArrowheads="1"/>
          </p:cNvPicPr>
          <p:nvPr/>
        </p:nvPicPr>
        <p:blipFill>
          <a:blip r:embed="rId5" cstate="screen"/>
          <a:srcRect/>
          <a:stretch>
            <a:fillRect/>
          </a:stretch>
        </p:blipFill>
        <p:spPr bwMode="auto">
          <a:xfrm rot="20449710">
            <a:off x="649288" y="3557588"/>
            <a:ext cx="3406775" cy="2555875"/>
          </a:xfrm>
          <a:prstGeom prst="rect">
            <a:avLst/>
          </a:prstGeom>
          <a:ln>
            <a:noFill/>
          </a:ln>
          <a:effectLst>
            <a:glow rad="139700">
              <a:schemeClr val="accent4">
                <a:satMod val="175000"/>
                <a:alpha val="40000"/>
              </a:schemeClr>
            </a:glow>
            <a:softEdge rad="112500"/>
          </a:effectLst>
        </p:spPr>
      </p:pic>
      <p:pic>
        <p:nvPicPr>
          <p:cNvPr id="8"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Fotbalové hřiště a přístupový most k němu</a:t>
            </a:r>
          </a:p>
        </p:txBody>
      </p:sp>
      <p:pic>
        <p:nvPicPr>
          <p:cNvPr id="72708" name="Picture 3"/>
          <p:cNvPicPr>
            <a:picLocks noChangeAspect="1" noChangeArrowheads="1"/>
          </p:cNvPicPr>
          <p:nvPr/>
        </p:nvPicPr>
        <p:blipFill>
          <a:blip r:embed="rId3" cstate="screen"/>
          <a:srcRect/>
          <a:stretch>
            <a:fillRect/>
          </a:stretch>
        </p:blipFill>
        <p:spPr bwMode="auto">
          <a:xfrm>
            <a:off x="179388" y="1844675"/>
            <a:ext cx="5003800" cy="3752850"/>
          </a:xfrm>
          <a:prstGeom prst="rect">
            <a:avLst/>
          </a:prstGeom>
          <a:ln>
            <a:noFill/>
          </a:ln>
          <a:effectLst>
            <a:glow rad="139700">
              <a:schemeClr val="accent4">
                <a:satMod val="175000"/>
                <a:alpha val="40000"/>
              </a:schemeClr>
            </a:glow>
            <a:softEdge rad="112500"/>
          </a:effectLst>
        </p:spPr>
      </p:pic>
      <p:pic>
        <p:nvPicPr>
          <p:cNvPr id="72709" name="Picture 4"/>
          <p:cNvPicPr>
            <a:picLocks noChangeAspect="1" noChangeArrowheads="1"/>
          </p:cNvPicPr>
          <p:nvPr/>
        </p:nvPicPr>
        <p:blipFill>
          <a:blip r:embed="rId4" cstate="screen"/>
          <a:srcRect/>
          <a:stretch>
            <a:fillRect/>
          </a:stretch>
        </p:blipFill>
        <p:spPr bwMode="auto">
          <a:xfrm>
            <a:off x="4211638" y="765175"/>
            <a:ext cx="4668837" cy="3500438"/>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3"/>
          <p:cNvPicPr>
            <a:picLocks noChangeAspect="1" noChangeArrowheads="1"/>
          </p:cNvPicPr>
          <p:nvPr/>
        </p:nvPicPr>
        <p:blipFill>
          <a:blip r:embed="rId3" cstate="screen"/>
          <a:srcRect/>
          <a:stretch>
            <a:fillRect/>
          </a:stretch>
        </p:blipFill>
        <p:spPr bwMode="auto">
          <a:xfrm>
            <a:off x="1258888" y="836613"/>
            <a:ext cx="6626225" cy="4968875"/>
          </a:xfrm>
          <a:prstGeom prst="roundRect">
            <a:avLst>
              <a:gd name="adj" fmla="val 8594"/>
            </a:avLst>
          </a:prstGeom>
          <a:solidFill>
            <a:srgbClr val="FFFFFF">
              <a:shade val="85000"/>
            </a:srgbClr>
          </a:solidFill>
          <a:ln>
            <a:noFill/>
          </a:ln>
          <a:effectLst>
            <a:glow rad="139700">
              <a:schemeClr val="accent4">
                <a:satMod val="175000"/>
                <a:alpha val="40000"/>
              </a:schemeClr>
            </a:glow>
            <a:reflection blurRad="12700" stA="38000" endPos="28000" dist="5000" dir="5400000" sy="-100000" algn="bl" rotWithShape="0"/>
          </a:effectLst>
        </p:spPr>
      </p:pic>
      <p:sp>
        <p:nvSpPr>
          <p:cNvPr id="73730" name="Text Box 1"/>
          <p:cNvSpPr txBox="1">
            <a:spLocks noChangeArrowheads="1"/>
          </p:cNvSpPr>
          <p:nvPr/>
        </p:nvSpPr>
        <p:spPr bwMode="auto">
          <a:xfrm>
            <a:off x="755650" y="60213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Fotbalové hřiště</a:t>
            </a:r>
          </a:p>
        </p:txBody>
      </p:sp>
      <p:pic>
        <p:nvPicPr>
          <p:cNvPr id="5"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Fotbalové hřiště v průběhu záplav</a:t>
            </a:r>
          </a:p>
        </p:txBody>
      </p:sp>
      <p:pic>
        <p:nvPicPr>
          <p:cNvPr id="74756" name="Picture 3"/>
          <p:cNvPicPr>
            <a:picLocks noChangeAspect="1" noChangeArrowheads="1"/>
          </p:cNvPicPr>
          <p:nvPr/>
        </p:nvPicPr>
        <p:blipFill>
          <a:blip r:embed="rId3" cstate="screen"/>
          <a:srcRect/>
          <a:stretch>
            <a:fillRect/>
          </a:stretch>
        </p:blipFill>
        <p:spPr bwMode="auto">
          <a:xfrm>
            <a:off x="228405" y="1268413"/>
            <a:ext cx="5567558" cy="4176811"/>
          </a:xfrm>
          <a:prstGeom prst="rect">
            <a:avLst/>
          </a:prstGeom>
          <a:ln>
            <a:noFill/>
          </a:ln>
          <a:effectLst>
            <a:glow rad="139700">
              <a:schemeClr val="accent4">
                <a:satMod val="175000"/>
                <a:alpha val="40000"/>
              </a:schemeClr>
            </a:glow>
            <a:softEdge rad="112500"/>
          </a:effectLst>
        </p:spPr>
      </p:pic>
      <p:pic>
        <p:nvPicPr>
          <p:cNvPr id="74757" name="Picture 4"/>
          <p:cNvPicPr>
            <a:picLocks noChangeAspect="1" noChangeArrowheads="1"/>
          </p:cNvPicPr>
          <p:nvPr/>
        </p:nvPicPr>
        <p:blipFill>
          <a:blip r:embed="rId4" cstate="screen"/>
          <a:srcRect/>
          <a:stretch>
            <a:fillRect/>
          </a:stretch>
        </p:blipFill>
        <p:spPr bwMode="auto">
          <a:xfrm>
            <a:off x="5033963" y="1989138"/>
            <a:ext cx="4110037" cy="3082925"/>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3"/>
          <p:cNvPicPr>
            <a:picLocks noChangeAspect="1" noChangeArrowheads="1"/>
          </p:cNvPicPr>
          <p:nvPr/>
        </p:nvPicPr>
        <p:blipFill>
          <a:blip r:embed="rId3" cstate="screen"/>
          <a:srcRect/>
          <a:stretch>
            <a:fillRect/>
          </a:stretch>
        </p:blipFill>
        <p:spPr bwMode="auto">
          <a:xfrm>
            <a:off x="1042988" y="1052513"/>
            <a:ext cx="7070725" cy="4732337"/>
          </a:xfrm>
          <a:prstGeom prst="roundRect">
            <a:avLst>
              <a:gd name="adj" fmla="val 8594"/>
            </a:avLst>
          </a:prstGeom>
          <a:solidFill>
            <a:srgbClr val="FFFFFF">
              <a:shade val="85000"/>
            </a:srgbClr>
          </a:solidFill>
          <a:ln>
            <a:noFill/>
          </a:ln>
          <a:effectLst>
            <a:glow rad="139700">
              <a:schemeClr val="accent4">
                <a:satMod val="175000"/>
                <a:alpha val="40000"/>
              </a:schemeClr>
            </a:glow>
            <a:reflection blurRad="12700" stA="38000" endPos="28000" dist="5000" dir="5400000" sy="-100000" algn="bl" rotWithShape="0"/>
          </a:effectLst>
        </p:spPr>
      </p:pic>
      <p:sp>
        <p:nvSpPr>
          <p:cNvPr id="75778" name="Text Box 1"/>
          <p:cNvSpPr txBox="1">
            <a:spLocks noChangeArrowheads="1"/>
          </p:cNvSpPr>
          <p:nvPr/>
        </p:nvSpPr>
        <p:spPr bwMode="auto">
          <a:xfrm>
            <a:off x="755650" y="60213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Fotbalové hřiště po záplavách</a:t>
            </a:r>
          </a:p>
        </p:txBody>
      </p:sp>
      <p:pic>
        <p:nvPicPr>
          <p:cNvPr id="5"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755650" y="60213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Hlavní cesta na Mníšek v průběhu záplav</a:t>
            </a:r>
          </a:p>
        </p:txBody>
      </p:sp>
      <p:pic>
        <p:nvPicPr>
          <p:cNvPr id="76803" name="Picture 2"/>
          <p:cNvPicPr>
            <a:picLocks noChangeAspect="1" noChangeArrowheads="1"/>
          </p:cNvPicPr>
          <p:nvPr/>
        </p:nvPicPr>
        <p:blipFill>
          <a:blip r:embed="rId3" cstate="screen"/>
          <a:srcRect/>
          <a:stretch>
            <a:fillRect/>
          </a:stretch>
        </p:blipFill>
        <p:spPr bwMode="auto">
          <a:xfrm>
            <a:off x="1763688" y="781050"/>
            <a:ext cx="6097201" cy="4573229"/>
          </a:xfrm>
          <a:prstGeom prst="roundRect">
            <a:avLst>
              <a:gd name="adj" fmla="val 8594"/>
            </a:avLst>
          </a:prstGeom>
          <a:solidFill>
            <a:srgbClr val="FFFFFF">
              <a:shade val="85000"/>
            </a:srgbClr>
          </a:solidFill>
          <a:ln>
            <a:noFill/>
          </a:ln>
          <a:effectLst>
            <a:glow rad="139700">
              <a:schemeClr val="accent4">
                <a:satMod val="175000"/>
                <a:alpha val="40000"/>
              </a:schemeClr>
            </a:glow>
            <a:reflection blurRad="12700" stA="38000" endPos="28000" dist="5000" dir="5400000" sy="-100000" algn="bl" rotWithShape="0"/>
          </a:effectLst>
        </p:spPr>
      </p:pic>
      <p:pic>
        <p:nvPicPr>
          <p:cNvPr id="5"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Most směrem k Mníšku</a:t>
            </a:r>
          </a:p>
        </p:txBody>
      </p:sp>
      <p:pic>
        <p:nvPicPr>
          <p:cNvPr id="77828" name="Picture 3"/>
          <p:cNvPicPr>
            <a:picLocks noChangeAspect="1" noChangeArrowheads="1"/>
          </p:cNvPicPr>
          <p:nvPr/>
        </p:nvPicPr>
        <p:blipFill>
          <a:blip r:embed="rId3" cstate="screen"/>
          <a:srcRect/>
          <a:stretch>
            <a:fillRect/>
          </a:stretch>
        </p:blipFill>
        <p:spPr bwMode="auto">
          <a:xfrm>
            <a:off x="179388" y="836613"/>
            <a:ext cx="4464050" cy="3348037"/>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77829" name="Picture 4"/>
          <p:cNvPicPr>
            <a:picLocks noChangeAspect="1" noChangeArrowheads="1"/>
          </p:cNvPicPr>
          <p:nvPr/>
        </p:nvPicPr>
        <p:blipFill>
          <a:blip r:embed="rId4" cstate="screen"/>
          <a:srcRect/>
          <a:stretch>
            <a:fillRect/>
          </a:stretch>
        </p:blipFill>
        <p:spPr bwMode="auto">
          <a:xfrm>
            <a:off x="4733925" y="620713"/>
            <a:ext cx="4260850" cy="5681662"/>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7" name="Picture 2" descr="F:\Fotky\Pavlik\foto-100811\100811_09-12-20.jpg"/>
          <p:cNvPicPr>
            <a:picLocks noChangeAspect="1" noChangeArrowheads="1"/>
          </p:cNvPicPr>
          <p:nvPr/>
        </p:nvPicPr>
        <p:blipFill>
          <a:blip r:embed="rId5" cstate="screen"/>
          <a:srcRect/>
          <a:stretch>
            <a:fillRect/>
          </a:stretch>
        </p:blipFill>
        <p:spPr bwMode="auto">
          <a:xfrm rot="884238">
            <a:off x="3248796" y="2051017"/>
            <a:ext cx="2643187" cy="3525838"/>
          </a:xfrm>
          <a:prstGeom prst="rect">
            <a:avLst/>
          </a:prstGeom>
          <a:ln>
            <a:noFill/>
          </a:ln>
          <a:effectLst>
            <a:glow rad="139700">
              <a:schemeClr val="accent4">
                <a:satMod val="175000"/>
                <a:alpha val="40000"/>
              </a:schemeClr>
            </a:glow>
            <a:softEdge rad="112500"/>
          </a:effectLst>
        </p:spPr>
      </p:pic>
      <p:pic>
        <p:nvPicPr>
          <p:cNvPr id="8"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252536" y="5805488"/>
            <a:ext cx="8780586" cy="647700"/>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            </a:t>
            </a:r>
            <a:r>
              <a:rPr lang="cs-CZ" sz="2200" dirty="0" smtClean="0">
                <a:solidFill>
                  <a:srgbClr val="000000"/>
                </a:solidFill>
              </a:rPr>
              <a:t>Silnice  </a:t>
            </a:r>
            <a:r>
              <a:rPr lang="cs-CZ" sz="2200" dirty="0">
                <a:solidFill>
                  <a:srgbClr val="000000"/>
                </a:solidFill>
              </a:rPr>
              <a:t>od </a:t>
            </a:r>
            <a:r>
              <a:rPr lang="cs-CZ" sz="2200" dirty="0" smtClean="0">
                <a:solidFill>
                  <a:srgbClr val="000000"/>
                </a:solidFill>
              </a:rPr>
              <a:t>Chrastavy do Nové Vsi</a:t>
            </a:r>
            <a:endParaRPr lang="cs-CZ" sz="2200" dirty="0">
              <a:solidFill>
                <a:srgbClr val="000000"/>
              </a:solidFill>
            </a:endParaRPr>
          </a:p>
        </p:txBody>
      </p:sp>
      <p:pic>
        <p:nvPicPr>
          <p:cNvPr id="10245" name="Picture 4"/>
          <p:cNvPicPr>
            <a:picLocks noChangeAspect="1" noChangeArrowheads="1"/>
          </p:cNvPicPr>
          <p:nvPr/>
        </p:nvPicPr>
        <p:blipFill>
          <a:blip r:embed="rId3" cstate="screen"/>
          <a:srcRect/>
          <a:stretch>
            <a:fillRect/>
          </a:stretch>
        </p:blipFill>
        <p:spPr bwMode="auto">
          <a:xfrm>
            <a:off x="4788024" y="826216"/>
            <a:ext cx="4067175" cy="5711825"/>
          </a:xfrm>
          <a:prstGeom prst="rect">
            <a:avLst/>
          </a:prstGeom>
          <a:ln>
            <a:noFill/>
          </a:ln>
          <a:effectLst>
            <a:glow rad="101600">
              <a:schemeClr val="accent4">
                <a:satMod val="175000"/>
                <a:alpha val="40000"/>
              </a:schemeClr>
            </a:glow>
            <a:outerShdw blurRad="190500" algn="tl" rotWithShape="0">
              <a:srgbClr val="000000">
                <a:alpha val="70000"/>
              </a:srgbClr>
            </a:outerShdw>
          </a:effectLst>
        </p:spPr>
      </p:pic>
      <p:pic>
        <p:nvPicPr>
          <p:cNvPr id="10244" name="Picture 3"/>
          <p:cNvPicPr>
            <a:picLocks noChangeAspect="1" noChangeArrowheads="1"/>
          </p:cNvPicPr>
          <p:nvPr/>
        </p:nvPicPr>
        <p:blipFill>
          <a:blip r:embed="rId4" cstate="screen"/>
          <a:srcRect/>
          <a:stretch>
            <a:fillRect/>
          </a:stretch>
        </p:blipFill>
        <p:spPr bwMode="auto">
          <a:xfrm>
            <a:off x="35496" y="1628800"/>
            <a:ext cx="5472380" cy="3639781"/>
          </a:xfrm>
          <a:prstGeom prst="rect">
            <a:avLst/>
          </a:prstGeom>
          <a:ln>
            <a:noFill/>
          </a:ln>
          <a:effectLst>
            <a:glow rad="101600">
              <a:schemeClr val="accent4">
                <a:satMod val="175000"/>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cstate="screen"/>
          <a:srcRect/>
          <a:stretch>
            <a:fillRect/>
          </a:stretch>
        </p:blipFill>
        <p:spPr bwMode="auto">
          <a:xfrm>
            <a:off x="0" y="0"/>
            <a:ext cx="4932363" cy="3698875"/>
          </a:xfrm>
          <a:prstGeom prst="rect">
            <a:avLst/>
          </a:prstGeom>
          <a:ln>
            <a:noFill/>
          </a:ln>
          <a:effectLst>
            <a:glow rad="139700">
              <a:schemeClr val="accent4">
                <a:satMod val="175000"/>
                <a:alpha val="40000"/>
              </a:schemeClr>
            </a:glow>
            <a:softEdge rad="112500"/>
          </a:effectLst>
        </p:spPr>
      </p:pic>
      <p:sp>
        <p:nvSpPr>
          <p:cNvPr id="78851" name="Text Box 2"/>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Sesuvy půdy v obci               </a:t>
            </a:r>
          </a:p>
        </p:txBody>
      </p:sp>
      <p:pic>
        <p:nvPicPr>
          <p:cNvPr id="78853" name="Picture 4"/>
          <p:cNvPicPr>
            <a:picLocks noChangeAspect="1" noChangeArrowheads="1"/>
          </p:cNvPicPr>
          <p:nvPr/>
        </p:nvPicPr>
        <p:blipFill>
          <a:blip r:embed="rId4" cstate="screen"/>
          <a:srcRect/>
          <a:stretch>
            <a:fillRect/>
          </a:stretch>
        </p:blipFill>
        <p:spPr bwMode="auto">
          <a:xfrm>
            <a:off x="0" y="3105150"/>
            <a:ext cx="5003800" cy="3752850"/>
          </a:xfrm>
          <a:prstGeom prst="rect">
            <a:avLst/>
          </a:prstGeom>
          <a:ln>
            <a:noFill/>
          </a:ln>
          <a:effectLst>
            <a:glow rad="139700">
              <a:schemeClr val="accent4">
                <a:satMod val="175000"/>
                <a:alpha val="40000"/>
              </a:schemeClr>
            </a:glow>
            <a:softEdge rad="112500"/>
          </a:effectLst>
        </p:spPr>
      </p:pic>
      <p:pic>
        <p:nvPicPr>
          <p:cNvPr id="78854" name="Picture 5"/>
          <p:cNvPicPr>
            <a:picLocks noChangeAspect="1" noChangeArrowheads="1"/>
          </p:cNvPicPr>
          <p:nvPr/>
        </p:nvPicPr>
        <p:blipFill>
          <a:blip r:embed="rId5" cstate="screen"/>
          <a:srcRect/>
          <a:stretch>
            <a:fillRect/>
          </a:stretch>
        </p:blipFill>
        <p:spPr bwMode="auto">
          <a:xfrm>
            <a:off x="3563938" y="1052513"/>
            <a:ext cx="5580062" cy="3706812"/>
          </a:xfrm>
          <a:prstGeom prst="rect">
            <a:avLst/>
          </a:prstGeom>
          <a:ln>
            <a:noFill/>
          </a:ln>
          <a:effectLst>
            <a:glow rad="139700">
              <a:schemeClr val="accent4">
                <a:satMod val="175000"/>
                <a:alpha val="40000"/>
              </a:schemeClr>
            </a:glow>
            <a:softEdge rad="112500"/>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116013" y="6092825"/>
            <a:ext cx="7772400" cy="573088"/>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Pohled od Myslivny </a:t>
            </a:r>
            <a:r>
              <a:rPr lang="cs-CZ" sz="2200" dirty="0" smtClean="0">
                <a:solidFill>
                  <a:srgbClr val="000000"/>
                </a:solidFill>
              </a:rPr>
              <a:t>k restauraci Kořínkovi</a:t>
            </a:r>
            <a:endParaRPr lang="cs-CZ" sz="2200" dirty="0">
              <a:solidFill>
                <a:srgbClr val="000000"/>
              </a:solidFill>
            </a:endParaRPr>
          </a:p>
        </p:txBody>
      </p:sp>
      <p:pic>
        <p:nvPicPr>
          <p:cNvPr id="79876" name="Picture 3"/>
          <p:cNvPicPr>
            <a:picLocks noChangeAspect="1" noChangeArrowheads="1"/>
          </p:cNvPicPr>
          <p:nvPr/>
        </p:nvPicPr>
        <p:blipFill>
          <a:blip r:embed="rId3" cstate="screen"/>
          <a:srcRect/>
          <a:stretch>
            <a:fillRect/>
          </a:stretch>
        </p:blipFill>
        <p:spPr bwMode="auto">
          <a:xfrm>
            <a:off x="5148263" y="0"/>
            <a:ext cx="3995737" cy="29972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79877" name="Picture 4"/>
          <p:cNvPicPr>
            <a:picLocks noChangeAspect="1" noChangeArrowheads="1"/>
          </p:cNvPicPr>
          <p:nvPr/>
        </p:nvPicPr>
        <p:blipFill>
          <a:blip r:embed="rId4" cstate="screen"/>
          <a:srcRect/>
          <a:stretch>
            <a:fillRect/>
          </a:stretch>
        </p:blipFill>
        <p:spPr bwMode="auto">
          <a:xfrm>
            <a:off x="0" y="3141663"/>
            <a:ext cx="3816350" cy="2862262"/>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79878" name="Picture 5"/>
          <p:cNvPicPr>
            <a:picLocks noChangeAspect="1" noChangeArrowheads="1"/>
          </p:cNvPicPr>
          <p:nvPr/>
        </p:nvPicPr>
        <p:blipFill>
          <a:blip r:embed="rId5" cstate="screen"/>
          <a:srcRect/>
          <a:stretch>
            <a:fillRect/>
          </a:stretch>
        </p:blipFill>
        <p:spPr bwMode="auto">
          <a:xfrm>
            <a:off x="2627313" y="1700213"/>
            <a:ext cx="5003800" cy="3752850"/>
          </a:xfrm>
          <a:prstGeom prst="rect">
            <a:avLst/>
          </a:prstGeom>
          <a:ln>
            <a:noFill/>
          </a:ln>
          <a:effectLst>
            <a:glow rad="139700">
              <a:schemeClr val="accent4">
                <a:satMod val="175000"/>
                <a:alpha val="40000"/>
              </a:schemeClr>
            </a:glow>
            <a:softEdge rad="112500"/>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252413" y="5805488"/>
            <a:ext cx="7772401"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Přehrada Mlýnice během záplav</a:t>
            </a:r>
          </a:p>
        </p:txBody>
      </p:sp>
      <p:pic>
        <p:nvPicPr>
          <p:cNvPr id="80900" name="Picture 3"/>
          <p:cNvPicPr>
            <a:picLocks noChangeAspect="1" noChangeArrowheads="1"/>
          </p:cNvPicPr>
          <p:nvPr/>
        </p:nvPicPr>
        <p:blipFill>
          <a:blip r:embed="rId3" cstate="screen"/>
          <a:srcRect/>
          <a:stretch>
            <a:fillRect/>
          </a:stretch>
        </p:blipFill>
        <p:spPr bwMode="auto">
          <a:xfrm>
            <a:off x="4859338" y="188913"/>
            <a:ext cx="4175125" cy="5564187"/>
          </a:xfrm>
          <a:prstGeom prst="rect">
            <a:avLst/>
          </a:prstGeom>
          <a:ln>
            <a:noFill/>
          </a:ln>
          <a:effectLst>
            <a:glow rad="139700">
              <a:schemeClr val="accent4">
                <a:satMod val="175000"/>
                <a:alpha val="40000"/>
              </a:schemeClr>
            </a:glow>
            <a:softEdge rad="112500"/>
          </a:effectLst>
        </p:spPr>
      </p:pic>
      <p:pic>
        <p:nvPicPr>
          <p:cNvPr id="80901" name="Picture 4"/>
          <p:cNvPicPr>
            <a:picLocks noChangeAspect="1" noChangeArrowheads="1"/>
          </p:cNvPicPr>
          <p:nvPr/>
        </p:nvPicPr>
        <p:blipFill>
          <a:blip r:embed="rId4" cstate="screen"/>
          <a:srcRect/>
          <a:stretch>
            <a:fillRect/>
          </a:stretch>
        </p:blipFill>
        <p:spPr bwMode="auto">
          <a:xfrm>
            <a:off x="250825" y="1844675"/>
            <a:ext cx="4284663" cy="3213100"/>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755650" y="5805488"/>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Přehrada Mlýnice po záplavách</a:t>
            </a:r>
          </a:p>
        </p:txBody>
      </p:sp>
      <p:pic>
        <p:nvPicPr>
          <p:cNvPr id="81924" name="Picture 3"/>
          <p:cNvPicPr>
            <a:picLocks noChangeAspect="1" noChangeArrowheads="1"/>
          </p:cNvPicPr>
          <p:nvPr/>
        </p:nvPicPr>
        <p:blipFill>
          <a:blip r:embed="rId3" cstate="screen"/>
          <a:srcRect/>
          <a:stretch>
            <a:fillRect/>
          </a:stretch>
        </p:blipFill>
        <p:spPr bwMode="auto">
          <a:xfrm>
            <a:off x="107950" y="908050"/>
            <a:ext cx="5903913" cy="4429125"/>
          </a:xfrm>
          <a:prstGeom prst="rect">
            <a:avLst/>
          </a:prstGeom>
          <a:ln>
            <a:noFill/>
          </a:ln>
          <a:effectLst>
            <a:glow rad="139700">
              <a:schemeClr val="accent4">
                <a:satMod val="175000"/>
                <a:alpha val="40000"/>
              </a:schemeClr>
            </a:glow>
            <a:softEdge rad="112500"/>
          </a:effectLst>
        </p:spPr>
      </p:pic>
      <p:pic>
        <p:nvPicPr>
          <p:cNvPr id="81925" name="Picture 4"/>
          <p:cNvPicPr>
            <a:picLocks noChangeAspect="1" noChangeArrowheads="1"/>
          </p:cNvPicPr>
          <p:nvPr/>
        </p:nvPicPr>
        <p:blipFill>
          <a:blip r:embed="rId4" cstate="screen"/>
          <a:srcRect/>
          <a:stretch>
            <a:fillRect/>
          </a:stretch>
        </p:blipFill>
        <p:spPr bwMode="auto">
          <a:xfrm>
            <a:off x="4953000" y="1773238"/>
            <a:ext cx="4191000" cy="3143250"/>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755650" y="5949950"/>
            <a:ext cx="7772400" cy="574675"/>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Přehrada Mlýnice po záplavách</a:t>
            </a:r>
          </a:p>
        </p:txBody>
      </p:sp>
      <p:pic>
        <p:nvPicPr>
          <p:cNvPr id="82948" name="Picture 3"/>
          <p:cNvPicPr>
            <a:picLocks noChangeAspect="1" noChangeArrowheads="1"/>
          </p:cNvPicPr>
          <p:nvPr/>
        </p:nvPicPr>
        <p:blipFill>
          <a:blip r:embed="rId3" cstate="screen"/>
          <a:srcRect/>
          <a:stretch>
            <a:fillRect/>
          </a:stretch>
        </p:blipFill>
        <p:spPr bwMode="auto">
          <a:xfrm>
            <a:off x="0" y="1052513"/>
            <a:ext cx="6840538" cy="4579937"/>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82949" name="Picture 4"/>
          <p:cNvPicPr>
            <a:picLocks noChangeAspect="1" noChangeArrowheads="1"/>
          </p:cNvPicPr>
          <p:nvPr/>
        </p:nvPicPr>
        <p:blipFill>
          <a:blip r:embed="rId4" cstate="screen"/>
          <a:srcRect/>
          <a:stretch>
            <a:fillRect/>
          </a:stretch>
        </p:blipFill>
        <p:spPr bwMode="auto">
          <a:xfrm>
            <a:off x="5338763" y="404813"/>
            <a:ext cx="3605212" cy="5545137"/>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
          <p:cNvSpPr txBox="1">
            <a:spLocks noChangeArrowheads="1"/>
          </p:cNvSpPr>
          <p:nvPr/>
        </p:nvSpPr>
        <p:spPr bwMode="auto">
          <a:xfrm>
            <a:off x="755576" y="6093296"/>
            <a:ext cx="7772400" cy="574675"/>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Ráno po záplavách</a:t>
            </a:r>
          </a:p>
        </p:txBody>
      </p:sp>
      <p:pic>
        <p:nvPicPr>
          <p:cNvPr id="83973" name="Picture 4"/>
          <p:cNvPicPr>
            <a:picLocks noChangeAspect="1" noChangeArrowheads="1"/>
          </p:cNvPicPr>
          <p:nvPr/>
        </p:nvPicPr>
        <p:blipFill>
          <a:blip r:embed="rId3" cstate="screen"/>
          <a:srcRect/>
          <a:stretch>
            <a:fillRect/>
          </a:stretch>
        </p:blipFill>
        <p:spPr bwMode="auto">
          <a:xfrm>
            <a:off x="2782806" y="355038"/>
            <a:ext cx="3708400" cy="27813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83974" name="Picture 5"/>
          <p:cNvPicPr>
            <a:picLocks noChangeAspect="1" noChangeArrowheads="1"/>
          </p:cNvPicPr>
          <p:nvPr/>
        </p:nvPicPr>
        <p:blipFill>
          <a:blip r:embed="rId4" cstate="screen"/>
          <a:srcRect/>
          <a:stretch>
            <a:fillRect/>
          </a:stretch>
        </p:blipFill>
        <p:spPr bwMode="auto">
          <a:xfrm>
            <a:off x="4716463" y="3068638"/>
            <a:ext cx="4283075" cy="28448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8" name="Picture 2" descr="F:\Fotky\Jiranek_ADRA_(c)\povodně Nová Ves 215.jpg"/>
          <p:cNvPicPr>
            <a:picLocks noChangeAspect="1" noChangeArrowheads="1"/>
          </p:cNvPicPr>
          <p:nvPr/>
        </p:nvPicPr>
        <p:blipFill>
          <a:blip r:embed="rId5" cstate="screen"/>
          <a:srcRect/>
          <a:stretch>
            <a:fillRect/>
          </a:stretch>
        </p:blipFill>
        <p:spPr bwMode="auto">
          <a:xfrm rot="20044010">
            <a:off x="473075" y="3633788"/>
            <a:ext cx="3635375" cy="2419350"/>
          </a:xfrm>
          <a:prstGeom prst="rect">
            <a:avLst/>
          </a:prstGeom>
          <a:ln>
            <a:noFill/>
          </a:ln>
          <a:effectLst>
            <a:glow rad="139700">
              <a:schemeClr val="accent4">
                <a:satMod val="175000"/>
                <a:alpha val="40000"/>
              </a:schemeClr>
            </a:glow>
            <a:softEdge rad="112500"/>
          </a:effectLst>
        </p:spPr>
      </p:pic>
      <p:pic>
        <p:nvPicPr>
          <p:cNvPr id="9"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755650" y="6092825"/>
            <a:ext cx="7772400" cy="649288"/>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a:solidFill>
                  <a:srgbClr val="000000"/>
                </a:solidFill>
              </a:rPr>
              <a:t>Úklid po záplavách</a:t>
            </a:r>
          </a:p>
        </p:txBody>
      </p:sp>
      <p:pic>
        <p:nvPicPr>
          <p:cNvPr id="86021" name="Picture 4"/>
          <p:cNvPicPr>
            <a:picLocks noChangeAspect="1" noChangeArrowheads="1"/>
          </p:cNvPicPr>
          <p:nvPr/>
        </p:nvPicPr>
        <p:blipFill>
          <a:blip r:embed="rId3" cstate="screen"/>
          <a:srcRect/>
          <a:stretch>
            <a:fillRect/>
          </a:stretch>
        </p:blipFill>
        <p:spPr bwMode="auto">
          <a:xfrm>
            <a:off x="149225" y="1357350"/>
            <a:ext cx="5435600" cy="360997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86022" name="Picture 5"/>
          <p:cNvPicPr>
            <a:picLocks noChangeAspect="1" noChangeArrowheads="1"/>
          </p:cNvPicPr>
          <p:nvPr/>
        </p:nvPicPr>
        <p:blipFill>
          <a:blip r:embed="rId4" cstate="screen"/>
          <a:srcRect/>
          <a:stretch>
            <a:fillRect/>
          </a:stretch>
        </p:blipFill>
        <p:spPr bwMode="auto">
          <a:xfrm>
            <a:off x="4284663" y="476250"/>
            <a:ext cx="3995737" cy="2654300"/>
          </a:xfrm>
          <a:prstGeom prst="rect">
            <a:avLst/>
          </a:prstGeom>
          <a:ln>
            <a:noFill/>
          </a:ln>
          <a:effectLst>
            <a:glow rad="139700">
              <a:schemeClr val="accent4">
                <a:satMod val="175000"/>
                <a:alpha val="40000"/>
              </a:schemeClr>
            </a:glow>
            <a:softEdge rad="112500"/>
          </a:effectLst>
        </p:spPr>
      </p:pic>
      <p:pic>
        <p:nvPicPr>
          <p:cNvPr id="86023" name="Picture 6"/>
          <p:cNvPicPr>
            <a:picLocks noChangeAspect="1" noChangeArrowheads="1"/>
          </p:cNvPicPr>
          <p:nvPr/>
        </p:nvPicPr>
        <p:blipFill>
          <a:blip r:embed="rId5" cstate="screen"/>
          <a:srcRect/>
          <a:stretch>
            <a:fillRect/>
          </a:stretch>
        </p:blipFill>
        <p:spPr bwMode="auto">
          <a:xfrm>
            <a:off x="4572000" y="4221088"/>
            <a:ext cx="3275013" cy="2457450"/>
          </a:xfrm>
          <a:prstGeom prst="rect">
            <a:avLst/>
          </a:prstGeom>
          <a:ln>
            <a:noFill/>
          </a:ln>
          <a:effectLst>
            <a:glow rad="139700">
              <a:schemeClr val="accent4">
                <a:satMod val="175000"/>
                <a:alpha val="40000"/>
              </a:schemeClr>
            </a:glow>
            <a:softEdge rad="112500"/>
          </a:effectLst>
        </p:spPr>
      </p:pic>
      <p:pic>
        <p:nvPicPr>
          <p:cNvPr id="8"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Eva\Pictures\Lidi z NV\NV_po_opravach\resampl\P1010016.JPG"/>
          <p:cNvPicPr>
            <a:picLocks noChangeAspect="1" noChangeArrowheads="1"/>
          </p:cNvPicPr>
          <p:nvPr/>
        </p:nvPicPr>
        <p:blipFill>
          <a:blip r:embed="rId3" cstate="screen"/>
          <a:srcRect/>
          <a:stretch>
            <a:fillRect/>
          </a:stretch>
        </p:blipFill>
        <p:spPr bwMode="auto">
          <a:xfrm>
            <a:off x="1043608" y="836712"/>
            <a:ext cx="6683897" cy="5012922"/>
          </a:xfrm>
          <a:prstGeom prst="roundRect">
            <a:avLst>
              <a:gd name="adj" fmla="val 8594"/>
            </a:avLst>
          </a:prstGeom>
          <a:solidFill>
            <a:srgbClr val="FFFFFF">
              <a:shade val="85000"/>
            </a:srgbClr>
          </a:solidFill>
          <a:ln>
            <a:noFill/>
          </a:ln>
          <a:effectLst>
            <a:glow rad="139700">
              <a:schemeClr val="accent4">
                <a:satMod val="175000"/>
                <a:alpha val="40000"/>
              </a:schemeClr>
            </a:glow>
            <a:reflection blurRad="12700" stA="38000" endPos="28000" dist="5000" dir="5400000" sy="-100000" algn="bl" rotWithShape="0"/>
          </a:effectLst>
        </p:spPr>
      </p:pic>
      <p:sp>
        <p:nvSpPr>
          <p:cNvPr id="86018" name="Text Box 1"/>
          <p:cNvSpPr txBox="1">
            <a:spLocks noChangeArrowheads="1"/>
          </p:cNvSpPr>
          <p:nvPr/>
        </p:nvSpPr>
        <p:spPr bwMode="auto">
          <a:xfrm>
            <a:off x="2051720" y="6021288"/>
            <a:ext cx="7772400" cy="649288"/>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Obnova obce listopad 2010</a:t>
            </a:r>
            <a:endParaRPr lang="cs-CZ" sz="2200" dirty="0">
              <a:solidFill>
                <a:srgbClr val="000000"/>
              </a:solidFill>
            </a:endParaRPr>
          </a:p>
        </p:txBody>
      </p:sp>
      <p:pic>
        <p:nvPicPr>
          <p:cNvPr id="5"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899592" y="5589240"/>
            <a:ext cx="4608512" cy="649288"/>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Obnova obce listopad 2010</a:t>
            </a:r>
            <a:endParaRPr lang="cs-CZ" sz="2200" dirty="0">
              <a:solidFill>
                <a:srgbClr val="000000"/>
              </a:solidFill>
            </a:endParaRPr>
          </a:p>
        </p:txBody>
      </p:sp>
      <p:pic>
        <p:nvPicPr>
          <p:cNvPr id="2050" name="Picture 2" descr="C:\Users\Eva\Pictures\Lidi z NV\NV_po_opravach\resampl\P1010012.JPG"/>
          <p:cNvPicPr>
            <a:picLocks noChangeAspect="1" noChangeArrowheads="1"/>
          </p:cNvPicPr>
          <p:nvPr/>
        </p:nvPicPr>
        <p:blipFill>
          <a:blip r:embed="rId3" cstate="screen"/>
          <a:srcRect/>
          <a:stretch>
            <a:fillRect/>
          </a:stretch>
        </p:blipFill>
        <p:spPr bwMode="auto">
          <a:xfrm>
            <a:off x="0" y="836712"/>
            <a:ext cx="3360373" cy="252028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2052" name="Picture 4" descr="C:\Users\Eva\Pictures\Lidi z NV\NV_po_opravach\resampl\P1010011.JPG"/>
          <p:cNvPicPr>
            <a:picLocks noChangeAspect="1" noChangeArrowheads="1"/>
          </p:cNvPicPr>
          <p:nvPr/>
        </p:nvPicPr>
        <p:blipFill>
          <a:blip r:embed="rId4" cstate="screen"/>
          <a:srcRect/>
          <a:stretch>
            <a:fillRect/>
          </a:stretch>
        </p:blipFill>
        <p:spPr bwMode="auto">
          <a:xfrm>
            <a:off x="5220072" y="3140968"/>
            <a:ext cx="3810000" cy="28575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2051" name="Picture 3" descr="C:\Users\Eva\Pictures\Lidi z NV\NV_po_opravach\resampl\P1010008.JPG"/>
          <p:cNvPicPr>
            <a:picLocks noChangeAspect="1" noChangeArrowheads="1"/>
          </p:cNvPicPr>
          <p:nvPr/>
        </p:nvPicPr>
        <p:blipFill>
          <a:blip r:embed="rId5" cstate="screen"/>
          <a:srcRect/>
          <a:stretch>
            <a:fillRect/>
          </a:stretch>
        </p:blipFill>
        <p:spPr bwMode="auto">
          <a:xfrm>
            <a:off x="2411760" y="1695990"/>
            <a:ext cx="3816424" cy="2862318"/>
          </a:xfrm>
          <a:prstGeom prst="rect">
            <a:avLst/>
          </a:prstGeom>
          <a:ln>
            <a:noFill/>
          </a:ln>
          <a:effectLst>
            <a:glow rad="139700">
              <a:schemeClr val="accent4">
                <a:satMod val="175000"/>
                <a:alpha val="40000"/>
              </a:schemeClr>
            </a:glow>
            <a:softEdge rad="112500"/>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755576" y="5229200"/>
            <a:ext cx="3456310" cy="936849"/>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Obnova obce listopad 2010</a:t>
            </a:r>
            <a:endParaRPr lang="cs-CZ" sz="2200" dirty="0">
              <a:solidFill>
                <a:srgbClr val="000000"/>
              </a:solidFill>
            </a:endParaRPr>
          </a:p>
        </p:txBody>
      </p:sp>
      <p:pic>
        <p:nvPicPr>
          <p:cNvPr id="3074" name="Picture 2" descr="C:\Users\Eva\Pictures\Lidi z NV\NV_po_opravach\resampl\P1010005.JPG"/>
          <p:cNvPicPr>
            <a:picLocks noChangeAspect="1" noChangeArrowheads="1"/>
          </p:cNvPicPr>
          <p:nvPr/>
        </p:nvPicPr>
        <p:blipFill>
          <a:blip r:embed="rId3" cstate="screen"/>
          <a:srcRect/>
          <a:stretch>
            <a:fillRect/>
          </a:stretch>
        </p:blipFill>
        <p:spPr bwMode="auto">
          <a:xfrm>
            <a:off x="467544" y="1135960"/>
            <a:ext cx="4429001" cy="3321750"/>
          </a:xfrm>
          <a:prstGeom prst="rect">
            <a:avLst/>
          </a:prstGeom>
          <a:ln>
            <a:noFill/>
          </a:ln>
          <a:effectLst>
            <a:glow rad="139700">
              <a:schemeClr val="accent4">
                <a:satMod val="175000"/>
                <a:alpha val="40000"/>
              </a:schemeClr>
            </a:glow>
            <a:softEdge rad="112500"/>
          </a:effectLst>
        </p:spPr>
      </p:pic>
      <p:pic>
        <p:nvPicPr>
          <p:cNvPr id="1026" name="Picture 2" descr="C:\Users\Eva\Pictures\Lidi z NV\NV_po_opravach\resampl\P1010006.JPG"/>
          <p:cNvPicPr>
            <a:picLocks noChangeAspect="1" noChangeArrowheads="1"/>
          </p:cNvPicPr>
          <p:nvPr/>
        </p:nvPicPr>
        <p:blipFill>
          <a:blip r:embed="rId4" cstate="screen"/>
          <a:srcRect/>
          <a:stretch>
            <a:fillRect/>
          </a:stretch>
        </p:blipFill>
        <p:spPr bwMode="auto">
          <a:xfrm>
            <a:off x="4757937" y="2780928"/>
            <a:ext cx="4386064" cy="3289548"/>
          </a:xfrm>
          <a:prstGeom prst="rect">
            <a:avLst/>
          </a:prstGeom>
          <a:ln>
            <a:noFill/>
          </a:ln>
          <a:effectLst>
            <a:glow rad="139700">
              <a:schemeClr val="accent4">
                <a:satMod val="175000"/>
                <a:alpha val="40000"/>
              </a:schemeClr>
            </a:glow>
            <a:softEdge rad="112500"/>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755650" y="5949950"/>
            <a:ext cx="7772400" cy="647700"/>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Zničená s</a:t>
            </a:r>
            <a:r>
              <a:rPr lang="cs-CZ" sz="2200" dirty="0" smtClean="0">
                <a:solidFill>
                  <a:srgbClr val="000000"/>
                </a:solidFill>
              </a:rPr>
              <a:t>ilnice  </a:t>
            </a:r>
            <a:r>
              <a:rPr lang="cs-CZ" sz="2200" dirty="0">
                <a:solidFill>
                  <a:srgbClr val="000000"/>
                </a:solidFill>
              </a:rPr>
              <a:t>z Nové Vsi na Chrastavu</a:t>
            </a:r>
          </a:p>
        </p:txBody>
      </p:sp>
      <p:pic>
        <p:nvPicPr>
          <p:cNvPr id="11268" name="Picture 3"/>
          <p:cNvPicPr>
            <a:picLocks noChangeAspect="1" noChangeArrowheads="1"/>
          </p:cNvPicPr>
          <p:nvPr/>
        </p:nvPicPr>
        <p:blipFill>
          <a:blip r:embed="rId3" cstate="screen"/>
          <a:srcRect/>
          <a:stretch>
            <a:fillRect/>
          </a:stretch>
        </p:blipFill>
        <p:spPr bwMode="auto">
          <a:xfrm>
            <a:off x="3708400" y="0"/>
            <a:ext cx="5148263" cy="3860800"/>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1269" name="Picture 4"/>
          <p:cNvPicPr>
            <a:picLocks noChangeAspect="1" noChangeArrowheads="1"/>
          </p:cNvPicPr>
          <p:nvPr/>
        </p:nvPicPr>
        <p:blipFill>
          <a:blip r:embed="rId4" cstate="screen"/>
          <a:srcRect/>
          <a:stretch>
            <a:fillRect/>
          </a:stretch>
        </p:blipFill>
        <p:spPr bwMode="auto">
          <a:xfrm>
            <a:off x="179512" y="2447018"/>
            <a:ext cx="4592638" cy="3444875"/>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5"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Eva\Pictures\A\Snímek 1 (13.11.2010 19-22).png"/>
          <p:cNvPicPr>
            <a:picLocks noChangeAspect="1" noChangeArrowheads="1"/>
          </p:cNvPicPr>
          <p:nvPr/>
        </p:nvPicPr>
        <p:blipFill>
          <a:blip r:embed="rId3" cstate="screen"/>
          <a:srcRect/>
          <a:stretch>
            <a:fillRect/>
          </a:stretch>
        </p:blipFill>
        <p:spPr bwMode="auto">
          <a:xfrm>
            <a:off x="0" y="0"/>
            <a:ext cx="4427984" cy="3326122"/>
          </a:xfrm>
          <a:prstGeom prst="rect">
            <a:avLst/>
          </a:prstGeom>
          <a:noFill/>
          <a:effectLst>
            <a:glow rad="139700">
              <a:schemeClr val="accent4">
                <a:satMod val="175000"/>
                <a:alpha val="40000"/>
              </a:schemeClr>
            </a:glow>
          </a:effectLst>
        </p:spPr>
      </p:pic>
      <p:sp>
        <p:nvSpPr>
          <p:cNvPr id="86018" name="Text Box 1"/>
          <p:cNvSpPr txBox="1">
            <a:spLocks noChangeArrowheads="1"/>
          </p:cNvSpPr>
          <p:nvPr/>
        </p:nvSpPr>
        <p:spPr bwMode="auto">
          <a:xfrm>
            <a:off x="755576" y="5733256"/>
            <a:ext cx="3456310" cy="649288"/>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Obnova obce listopad 2010</a:t>
            </a:r>
            <a:endParaRPr lang="cs-CZ" sz="2200" dirty="0">
              <a:solidFill>
                <a:srgbClr val="000000"/>
              </a:solidFill>
            </a:endParaRPr>
          </a:p>
        </p:txBody>
      </p:sp>
      <p:pic>
        <p:nvPicPr>
          <p:cNvPr id="2050" name="Picture 2" descr="C:\Users\Eva\Pictures\A\fofo3.png"/>
          <p:cNvPicPr>
            <a:picLocks noChangeAspect="1" noChangeArrowheads="1"/>
          </p:cNvPicPr>
          <p:nvPr/>
        </p:nvPicPr>
        <p:blipFill>
          <a:blip r:embed="rId4" cstate="screen"/>
          <a:srcRect/>
          <a:stretch>
            <a:fillRect/>
          </a:stretch>
        </p:blipFill>
        <p:spPr bwMode="auto">
          <a:xfrm>
            <a:off x="4427984" y="3315520"/>
            <a:ext cx="4716016" cy="3542480"/>
          </a:xfrm>
          <a:prstGeom prst="rect">
            <a:avLst/>
          </a:prstGeom>
          <a:noFill/>
          <a:effectLst>
            <a:glow rad="139700">
              <a:schemeClr val="accent4">
                <a:satMod val="175000"/>
                <a:alpha val="40000"/>
              </a:schemeClr>
            </a:glow>
          </a:effectLst>
        </p:spPr>
      </p:pic>
      <p:pic>
        <p:nvPicPr>
          <p:cNvPr id="2052" name="Picture 4" descr="C:\Users\Eva\Pictures\A\Snímek 1 (13.11.2010 19-25).png"/>
          <p:cNvPicPr>
            <a:picLocks noChangeAspect="1" noChangeArrowheads="1"/>
          </p:cNvPicPr>
          <p:nvPr/>
        </p:nvPicPr>
        <p:blipFill>
          <a:blip r:embed="rId5" cstate="screen"/>
          <a:srcRect/>
          <a:stretch>
            <a:fillRect/>
          </a:stretch>
        </p:blipFill>
        <p:spPr bwMode="auto">
          <a:xfrm>
            <a:off x="2051720" y="1844824"/>
            <a:ext cx="4464496" cy="3353549"/>
          </a:xfrm>
          <a:prstGeom prst="ellipse">
            <a:avLst/>
          </a:prstGeom>
          <a:ln>
            <a:noFill/>
          </a:ln>
          <a:effectLst>
            <a:glow rad="139700">
              <a:schemeClr val="accent4">
                <a:satMod val="175000"/>
                <a:alpha val="40000"/>
              </a:schemeClr>
            </a:glow>
            <a:softEdge rad="112500"/>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Eva\Pictures\A\Snímek 1 (13.11.2010 19-27).png"/>
          <p:cNvPicPr>
            <a:picLocks noChangeAspect="1" noChangeArrowheads="1"/>
          </p:cNvPicPr>
          <p:nvPr/>
        </p:nvPicPr>
        <p:blipFill>
          <a:blip r:embed="rId3" cstate="screen"/>
          <a:srcRect/>
          <a:stretch>
            <a:fillRect/>
          </a:stretch>
        </p:blipFill>
        <p:spPr bwMode="auto">
          <a:xfrm>
            <a:off x="0" y="0"/>
            <a:ext cx="4873068" cy="3660452"/>
          </a:xfrm>
          <a:prstGeom prst="rect">
            <a:avLst/>
          </a:prstGeom>
          <a:noFill/>
          <a:effectLst>
            <a:glow rad="139700">
              <a:schemeClr val="accent4">
                <a:satMod val="175000"/>
                <a:alpha val="40000"/>
              </a:schemeClr>
            </a:glow>
          </a:effectLst>
        </p:spPr>
      </p:pic>
      <p:sp>
        <p:nvSpPr>
          <p:cNvPr id="86018" name="Text Box 1"/>
          <p:cNvSpPr txBox="1">
            <a:spLocks noChangeArrowheads="1"/>
          </p:cNvSpPr>
          <p:nvPr/>
        </p:nvSpPr>
        <p:spPr bwMode="auto">
          <a:xfrm>
            <a:off x="755576" y="5805264"/>
            <a:ext cx="3456310" cy="649288"/>
          </a:xfrm>
          <a:prstGeom prst="rect">
            <a:avLst/>
          </a:prstGeom>
          <a:noFill/>
          <a:ln w="9525">
            <a:noFill/>
            <a:round/>
            <a:headEnd/>
            <a:tailEnd/>
          </a:ln>
        </p:spPr>
        <p:txBody>
          <a:bodyPr lIns="45720" tIns="46800" rIns="45720" bIns="46800"/>
          <a:lstStyle/>
          <a:p>
            <a:pP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Obnova obce listopad 2010</a:t>
            </a:r>
            <a:endParaRPr lang="cs-CZ" sz="2200" dirty="0">
              <a:solidFill>
                <a:srgbClr val="000000"/>
              </a:solidFill>
            </a:endParaRPr>
          </a:p>
        </p:txBody>
      </p:sp>
      <p:pic>
        <p:nvPicPr>
          <p:cNvPr id="3075" name="Picture 3" descr="C:\Users\Eva\Pictures\A\Snímek 1 (13.11.2010 19-26).png"/>
          <p:cNvPicPr>
            <a:picLocks noChangeAspect="1" noChangeArrowheads="1"/>
          </p:cNvPicPr>
          <p:nvPr/>
        </p:nvPicPr>
        <p:blipFill>
          <a:blip r:embed="rId4" cstate="screen"/>
          <a:srcRect/>
          <a:stretch>
            <a:fillRect/>
          </a:stretch>
        </p:blipFill>
        <p:spPr bwMode="auto">
          <a:xfrm>
            <a:off x="4691360" y="3513357"/>
            <a:ext cx="4452640" cy="3344643"/>
          </a:xfrm>
          <a:prstGeom prst="rect">
            <a:avLst/>
          </a:prstGeom>
          <a:noFill/>
          <a:effectLst>
            <a:glow rad="139700">
              <a:schemeClr val="accent4">
                <a:satMod val="175000"/>
                <a:alpha val="40000"/>
              </a:schemeClr>
            </a:glow>
          </a:effectLst>
        </p:spPr>
      </p:pic>
      <p:pic>
        <p:nvPicPr>
          <p:cNvPr id="2" name="Picture 2" descr="C:\Users\Eva\Pictures\A\Snímek 1 (13.11.2010 19-20).png"/>
          <p:cNvPicPr>
            <a:picLocks noChangeAspect="1" noChangeArrowheads="1"/>
          </p:cNvPicPr>
          <p:nvPr/>
        </p:nvPicPr>
        <p:blipFill>
          <a:blip r:embed="rId5" cstate="screen"/>
          <a:srcRect/>
          <a:stretch>
            <a:fillRect/>
          </a:stretch>
        </p:blipFill>
        <p:spPr bwMode="auto">
          <a:xfrm>
            <a:off x="2411760" y="1844824"/>
            <a:ext cx="4376611" cy="3287533"/>
          </a:xfrm>
          <a:prstGeom prst="ellipse">
            <a:avLst/>
          </a:prstGeom>
          <a:ln>
            <a:noFill/>
          </a:ln>
          <a:effectLst>
            <a:glow rad="139700">
              <a:schemeClr val="accent4">
                <a:satMod val="175000"/>
                <a:alpha val="40000"/>
              </a:schemeClr>
            </a:glow>
            <a:softEdge rad="112500"/>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259632" y="3717032"/>
            <a:ext cx="6120680" cy="830997"/>
          </a:xfrm>
          <a:prstGeom prst="rect">
            <a:avLst/>
          </a:prstGeom>
          <a:noFill/>
        </p:spPr>
        <p:txBody>
          <a:bodyPr wrap="square" rtlCol="0">
            <a:spAutoFit/>
          </a:bodyPr>
          <a:lstStyle/>
          <a:p>
            <a:pPr algn="ctr"/>
            <a:r>
              <a:rPr lang="cs-CZ" sz="2400" dirty="0" smtClean="0">
                <a:solidFill>
                  <a:schemeClr val="tx1"/>
                </a:solidFill>
              </a:rPr>
              <a:t>Čerpáno z  materiálů zpracovaných </a:t>
            </a:r>
          </a:p>
          <a:p>
            <a:pPr algn="ctr"/>
            <a:r>
              <a:rPr lang="cs-CZ" sz="2400" smtClean="0">
                <a:solidFill>
                  <a:schemeClr val="tx1"/>
                </a:solidFill>
              </a:rPr>
              <a:t>Paní Evou </a:t>
            </a:r>
            <a:r>
              <a:rPr lang="cs-CZ" sz="2400" dirty="0" smtClean="0">
                <a:solidFill>
                  <a:schemeClr val="tx1"/>
                </a:solidFill>
              </a:rPr>
              <a:t>Tomášovou </a:t>
            </a:r>
            <a:r>
              <a:rPr lang="cs-CZ" sz="2400" smtClean="0">
                <a:solidFill>
                  <a:schemeClr val="tx1"/>
                </a:solidFill>
              </a:rPr>
              <a:t>v roce 2010</a:t>
            </a:r>
            <a:endParaRPr lang="cs-CZ" sz="2400" dirty="0">
              <a:solidFill>
                <a:schemeClr val="tx1"/>
              </a:solidFill>
            </a:endParaRPr>
          </a:p>
        </p:txBody>
      </p:sp>
      <p:pic>
        <p:nvPicPr>
          <p:cNvPr id="5" name="Picture 2"/>
          <p:cNvPicPr>
            <a:picLocks noChangeAspect="1" noChangeArrowheads="1"/>
          </p:cNvPicPr>
          <p:nvPr/>
        </p:nvPicPr>
        <p:blipFill>
          <a:blip r:embed="rId3"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17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323528" y="5733256"/>
            <a:ext cx="7772400" cy="573087"/>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a:solidFill>
                  <a:srgbClr val="000000"/>
                </a:solidFill>
              </a:rPr>
              <a:t> Komunikace do části obce „Na Růžku“</a:t>
            </a:r>
          </a:p>
        </p:txBody>
      </p:sp>
      <p:pic>
        <p:nvPicPr>
          <p:cNvPr id="12292" name="Picture 3"/>
          <p:cNvPicPr>
            <a:picLocks noChangeAspect="1" noChangeArrowheads="1"/>
          </p:cNvPicPr>
          <p:nvPr/>
        </p:nvPicPr>
        <p:blipFill>
          <a:blip r:embed="rId3" cstate="screen"/>
          <a:srcRect/>
          <a:stretch>
            <a:fillRect/>
          </a:stretch>
        </p:blipFill>
        <p:spPr bwMode="auto">
          <a:xfrm>
            <a:off x="1403648" y="908720"/>
            <a:ext cx="6011862" cy="4508500"/>
          </a:xfrm>
          <a:prstGeom prst="rect">
            <a:avLst/>
          </a:prstGeom>
          <a:ln>
            <a:noFill/>
          </a:ln>
          <a:effectLst>
            <a:glow rad="139700">
              <a:schemeClr val="accent4">
                <a:satMod val="175000"/>
                <a:alpha val="40000"/>
              </a:schemeClr>
            </a:glow>
            <a:softEdge rad="112500"/>
          </a:effectLst>
        </p:spPr>
      </p:pic>
      <p:pic>
        <p:nvPicPr>
          <p:cNvPr id="5" name="Picture 2"/>
          <p:cNvPicPr>
            <a:picLocks noChangeAspect="1" noChangeArrowheads="1"/>
          </p:cNvPicPr>
          <p:nvPr/>
        </p:nvPicPr>
        <p:blipFill>
          <a:blip r:embed="rId4"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5436096" y="5157192"/>
            <a:ext cx="3613145" cy="549499"/>
          </a:xfrm>
          <a:prstGeom prst="rect">
            <a:avLst/>
          </a:prstGeom>
          <a:noFill/>
          <a:ln w="9525">
            <a:noFill/>
            <a:round/>
            <a:headEnd/>
            <a:tailEnd/>
          </a:ln>
        </p:spPr>
        <p:txBody>
          <a:bodyPr lIns="45720" tIns="46800" rIns="45720" bIns="46800"/>
          <a:lstStyle/>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 Komunikace a č.p</a:t>
            </a:r>
            <a:r>
              <a:rPr lang="cs-CZ" sz="2200" dirty="0">
                <a:solidFill>
                  <a:srgbClr val="000000"/>
                </a:solidFill>
              </a:rPr>
              <a:t>. 22 </a:t>
            </a:r>
            <a:endParaRPr lang="cs-CZ" sz="2200" dirty="0" smtClean="0">
              <a:solidFill>
                <a:srgbClr val="000000"/>
              </a:solidFill>
            </a:endParaRPr>
          </a:p>
          <a:p>
            <a:pPr algn="ctr">
              <a:spcBef>
                <a:spcPts val="550"/>
              </a:spcBef>
              <a:buClrTx/>
              <a:buSzPct val="9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cs-CZ" sz="2200" dirty="0" smtClean="0">
                <a:solidFill>
                  <a:srgbClr val="000000"/>
                </a:solidFill>
              </a:rPr>
              <a:t>Na </a:t>
            </a:r>
            <a:r>
              <a:rPr lang="cs-CZ" sz="2200" dirty="0">
                <a:solidFill>
                  <a:srgbClr val="000000"/>
                </a:solidFill>
              </a:rPr>
              <a:t>Růžku</a:t>
            </a:r>
          </a:p>
        </p:txBody>
      </p:sp>
      <p:pic>
        <p:nvPicPr>
          <p:cNvPr id="13316" name="Picture 3"/>
          <p:cNvPicPr>
            <a:picLocks noChangeAspect="1" noChangeArrowheads="1"/>
          </p:cNvPicPr>
          <p:nvPr/>
        </p:nvPicPr>
        <p:blipFill>
          <a:blip r:embed="rId3" cstate="screen"/>
          <a:srcRect/>
          <a:stretch>
            <a:fillRect/>
          </a:stretch>
        </p:blipFill>
        <p:spPr bwMode="auto">
          <a:xfrm>
            <a:off x="4211960" y="283902"/>
            <a:ext cx="4758631" cy="3568973"/>
          </a:xfrm>
          <a:prstGeom prst="rect">
            <a:avLst/>
          </a:prstGeom>
          <a:ln>
            <a:noFill/>
          </a:ln>
          <a:effectLst>
            <a:glow rad="101600">
              <a:schemeClr val="accent4">
                <a:satMod val="175000"/>
                <a:alpha val="40000"/>
              </a:schemeClr>
            </a:glow>
            <a:softEdge rad="112500"/>
          </a:effectLst>
        </p:spPr>
      </p:pic>
      <p:pic>
        <p:nvPicPr>
          <p:cNvPr id="13318" name="Picture 5"/>
          <p:cNvPicPr>
            <a:picLocks noChangeAspect="1" noChangeArrowheads="1"/>
          </p:cNvPicPr>
          <p:nvPr/>
        </p:nvPicPr>
        <p:blipFill>
          <a:blip r:embed="rId4" cstate="screen"/>
          <a:srcRect/>
          <a:stretch>
            <a:fillRect/>
          </a:stretch>
        </p:blipFill>
        <p:spPr bwMode="auto">
          <a:xfrm>
            <a:off x="1763688" y="3694310"/>
            <a:ext cx="3900488" cy="2925763"/>
          </a:xfrm>
          <a:prstGeom prst="rect">
            <a:avLst/>
          </a:prstGeom>
          <a:ln>
            <a:noFill/>
          </a:ln>
          <a:effectLst>
            <a:glow rad="101600">
              <a:schemeClr val="accent4">
                <a:satMod val="175000"/>
                <a:alpha val="40000"/>
              </a:schemeClr>
            </a:glow>
            <a:softEdge rad="112500"/>
          </a:effectLst>
        </p:spPr>
      </p:pic>
      <p:pic>
        <p:nvPicPr>
          <p:cNvPr id="13317" name="Picture 4"/>
          <p:cNvPicPr>
            <a:picLocks noChangeAspect="1" noChangeArrowheads="1"/>
          </p:cNvPicPr>
          <p:nvPr/>
        </p:nvPicPr>
        <p:blipFill>
          <a:blip r:embed="rId5" cstate="screen"/>
          <a:srcRect/>
          <a:stretch>
            <a:fillRect/>
          </a:stretch>
        </p:blipFill>
        <p:spPr bwMode="auto">
          <a:xfrm>
            <a:off x="251520" y="743323"/>
            <a:ext cx="4643438" cy="3482975"/>
          </a:xfrm>
          <a:prstGeom prst="rect">
            <a:avLst/>
          </a:prstGeom>
          <a:ln>
            <a:noFill/>
          </a:ln>
          <a:effectLst>
            <a:glow rad="101600">
              <a:schemeClr val="accent4">
                <a:satMod val="175000"/>
                <a:alpha val="40000"/>
              </a:schemeClr>
            </a:glow>
            <a:softEdge rad="112500"/>
          </a:effectLst>
        </p:spPr>
      </p:pic>
      <p:pic>
        <p:nvPicPr>
          <p:cNvPr id="7" name="Picture 2"/>
          <p:cNvPicPr>
            <a:picLocks noChangeAspect="1" noChangeArrowheads="1"/>
          </p:cNvPicPr>
          <p:nvPr/>
        </p:nvPicPr>
        <p:blipFill>
          <a:blip r:embed="rId6" cstate="screen"/>
          <a:srcRect/>
          <a:stretch>
            <a:fillRect/>
          </a:stretch>
        </p:blipFill>
        <p:spPr bwMode="auto">
          <a:xfrm>
            <a:off x="0" y="0"/>
            <a:ext cx="2867025" cy="781050"/>
          </a:xfrm>
          <a:prstGeom prst="rect">
            <a:avLst/>
          </a:prstGeom>
          <a:ln>
            <a:noFill/>
          </a:ln>
          <a:effectLst>
            <a:softEdge rad="112500"/>
          </a:effectLst>
        </p:spPr>
      </p:pic>
    </p:spTree>
  </p:cSld>
  <p:clrMapOvr>
    <a:masterClrMapping/>
  </p:clrMapOvr>
  <p:transition spd="med" advClick="0" advTm="500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sady Office">
  <a:themeElements>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ady Office">
      <a:majorFont>
        <a:latin typeface="Calibri"/>
        <a:ea typeface="Lucida Sans Unicode"/>
        <a:cs typeface="Lucida Sans Unicode"/>
      </a:majorFont>
      <a:minorFont>
        <a:latin typeface="Constantia"/>
        <a:ea typeface="Lucida Sans Unicode"/>
        <a:cs typeface="Lucida Sans Unicod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Constantia" pitchFamily="18"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Constantia" pitchFamily="18" charset="0"/>
            <a:ea typeface="Lucida Sans Unicode" pitchFamily="34" charset="0"/>
            <a:cs typeface="Lucida Sans Unicode" pitchFamily="34" charset="0"/>
          </a:defRPr>
        </a:defPPr>
      </a:lstStyle>
    </a:lnDef>
  </a:objectDefaults>
  <a:extraClrSchemeLst>
    <a:extraClrScheme>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ady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ady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ady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ady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ady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ady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tiv sady Office">
  <a:themeElements>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ady Office">
      <a:majorFont>
        <a:latin typeface="Calibri"/>
        <a:ea typeface="Lucida Sans Unicode"/>
        <a:cs typeface="Lucida Sans Unicode"/>
      </a:majorFont>
      <a:minorFont>
        <a:latin typeface="Constantia"/>
        <a:ea typeface="Lucida Sans Unicode"/>
        <a:cs typeface="Lucida Sans Unicod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Constantia" pitchFamily="18"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Constantia" pitchFamily="18" charset="0"/>
            <a:ea typeface="Lucida Sans Unicode" pitchFamily="34" charset="0"/>
            <a:cs typeface="Lucida Sans Unicode" pitchFamily="34" charset="0"/>
          </a:defRPr>
        </a:defPPr>
      </a:lstStyle>
    </a:lnDef>
  </a:objectDefaults>
  <a:extraClrSchemeLst>
    <a:extraClrScheme>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ady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ady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ady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ady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ady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ady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Motiv sady Office">
  <a:themeElements>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ady Office">
      <a:majorFont>
        <a:latin typeface="Calibri"/>
        <a:ea typeface="Lucida Sans Unicode"/>
        <a:cs typeface="Lucida Sans Unicode"/>
      </a:majorFont>
      <a:minorFont>
        <a:latin typeface="Constantia"/>
        <a:ea typeface="Lucida Sans Unicode"/>
        <a:cs typeface="Lucida Sans Unicode"/>
      </a:minorFont>
    </a:fontScheme>
    <a:fmtScheme name="Extrémní stín">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Constantia" pitchFamily="18"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Constantia" pitchFamily="18" charset="0"/>
            <a:ea typeface="Lucida Sans Unicode" pitchFamily="34" charset="0"/>
            <a:cs typeface="Lucida Sans Unicode" pitchFamily="34" charset="0"/>
          </a:defRPr>
        </a:defPPr>
      </a:lstStyle>
    </a:lnDef>
  </a:objectDefaults>
  <a:extraClrSchemeLst>
    <a:extraClrScheme>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ady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ady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ady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ady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ady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ady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otiv sady Office">
  <a:themeElements>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ady Office">
      <a:majorFont>
        <a:latin typeface="Calibri"/>
        <a:ea typeface="Lucida Sans Unicode"/>
        <a:cs typeface="Lucida Sans Unicode"/>
      </a:majorFont>
      <a:minorFont>
        <a:latin typeface="Constantia"/>
        <a:ea typeface="Lucida Sans Unicode"/>
        <a:cs typeface="Lucida Sans Unicod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Constantia" pitchFamily="18"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Constantia" pitchFamily="18" charset="0"/>
            <a:ea typeface="Lucida Sans Unicode" pitchFamily="34" charset="0"/>
            <a:cs typeface="Lucida Sans Unicode" pitchFamily="34" charset="0"/>
          </a:defRPr>
        </a:defPPr>
      </a:lstStyle>
    </a:lnDef>
  </a:objectDefaults>
  <a:extraClrSchemeLst>
    <a:extraClrScheme>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ady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ady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ady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ady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ady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ady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3842</TotalTime>
  <Words>454</Words>
  <Application>Microsoft Office PowerPoint</Application>
  <PresentationFormat>Předvádění na obrazovce (4:3)</PresentationFormat>
  <Paragraphs>149</Paragraphs>
  <Slides>72</Slides>
  <Notes>69</Notes>
  <HiddenSlides>0</HiddenSlides>
  <MMClips>1</MMClips>
  <ScaleCrop>false</ScaleCrop>
  <HeadingPairs>
    <vt:vector size="6" baseType="variant">
      <vt:variant>
        <vt:lpstr>Použitá písma</vt:lpstr>
      </vt:variant>
      <vt:variant>
        <vt:i4>5</vt:i4>
      </vt:variant>
      <vt:variant>
        <vt:lpstr>Motiv</vt:lpstr>
      </vt:variant>
      <vt:variant>
        <vt:i4>4</vt:i4>
      </vt:variant>
      <vt:variant>
        <vt:lpstr>Nadpisy snímků</vt:lpstr>
      </vt:variant>
      <vt:variant>
        <vt:i4>72</vt:i4>
      </vt:variant>
    </vt:vector>
  </HeadingPairs>
  <TitlesOfParts>
    <vt:vector size="81" baseType="lpstr">
      <vt:lpstr>Batang</vt:lpstr>
      <vt:lpstr>Calibri</vt:lpstr>
      <vt:lpstr>Constantia</vt:lpstr>
      <vt:lpstr>Lucida Sans Unicode</vt:lpstr>
      <vt:lpstr>Times New Roman</vt:lpstr>
      <vt:lpstr>Motiv sady Office</vt:lpstr>
      <vt:lpstr>1_Motiv sady Office</vt:lpstr>
      <vt:lpstr>2_Motiv sady Office</vt:lpstr>
      <vt:lpstr>3_Motiv sady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Vladimira_Vondrova</dc:creator>
  <cp:lastModifiedBy>Vladimira_Vondrova</cp:lastModifiedBy>
  <cp:revision>68</cp:revision>
  <cp:lastPrinted>1601-01-01T00:00:00Z</cp:lastPrinted>
  <dcterms:created xsi:type="dcterms:W3CDTF">2010-10-02T09:37:02Z</dcterms:created>
  <dcterms:modified xsi:type="dcterms:W3CDTF">2020-07-22T11:17:37Z</dcterms:modified>
</cp:coreProperties>
</file>